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61" r:id="rId4"/>
    <p:sldId id="263" r:id="rId5"/>
    <p:sldId id="274" r:id="rId6"/>
    <p:sldId id="264" r:id="rId7"/>
    <p:sldId id="265"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45" autoAdjust="0"/>
    <p:restoredTop sz="94660"/>
  </p:normalViewPr>
  <p:slideViewPr>
    <p:cSldViewPr snapToGrid="0">
      <p:cViewPr varScale="1">
        <p:scale>
          <a:sx n="72" d="100"/>
          <a:sy n="72" d="100"/>
        </p:scale>
        <p:origin x="70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8B1207-B06A-4519-89C2-5692C89D072D}" type="datetimeFigureOut">
              <a:rPr lang="en-IN" smtClean="0"/>
              <a:t>21-08-2025</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2EB9A5-770F-45D5-B1F7-2C8F019DA8D6}" type="slidenum">
              <a:rPr lang="en-IN" smtClean="0"/>
              <a:t>‹#›</a:t>
            </a:fld>
            <a:endParaRPr lang="en-IN"/>
          </a:p>
        </p:txBody>
      </p:sp>
    </p:spTree>
    <p:extLst>
      <p:ext uri="{BB962C8B-B14F-4D97-AF65-F5344CB8AC3E}">
        <p14:creationId xmlns:p14="http://schemas.microsoft.com/office/powerpoint/2010/main" val="2892534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9FB69-A393-4C9A-ABFA-6EE3FD2EA10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IN"/>
          </a:p>
        </p:txBody>
      </p:sp>
      <p:sp>
        <p:nvSpPr>
          <p:cNvPr id="3" name="Subtitle 2">
            <a:extLst>
              <a:ext uri="{FF2B5EF4-FFF2-40B4-BE49-F238E27FC236}">
                <a16:creationId xmlns:a16="http://schemas.microsoft.com/office/drawing/2014/main" id="{B0B148C9-3D83-4858-8ADE-E04BE72948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IN"/>
          </a:p>
        </p:txBody>
      </p:sp>
      <p:sp>
        <p:nvSpPr>
          <p:cNvPr id="4" name="Date Placeholder 3">
            <a:extLst>
              <a:ext uri="{FF2B5EF4-FFF2-40B4-BE49-F238E27FC236}">
                <a16:creationId xmlns:a16="http://schemas.microsoft.com/office/drawing/2014/main" id="{7B7CE1B5-3BB5-483A-8361-69EEEBCAE4F3}"/>
              </a:ext>
            </a:extLst>
          </p:cNvPr>
          <p:cNvSpPr>
            <a:spLocks noGrp="1"/>
          </p:cNvSpPr>
          <p:nvPr>
            <p:ph type="dt" sz="half" idx="10"/>
          </p:nvPr>
        </p:nvSpPr>
        <p:spPr/>
        <p:txBody>
          <a:bodyPr/>
          <a:lstStyle/>
          <a:p>
            <a:fld id="{04BA33FE-6A90-4252-B00A-F0850E30A10A}" type="datetimeFigureOut">
              <a:rPr lang="en-IN" smtClean="0"/>
              <a:t>21-08-2025</a:t>
            </a:fld>
            <a:endParaRPr lang="en-IN"/>
          </a:p>
        </p:txBody>
      </p:sp>
      <p:sp>
        <p:nvSpPr>
          <p:cNvPr id="5" name="Footer Placeholder 4">
            <a:extLst>
              <a:ext uri="{FF2B5EF4-FFF2-40B4-BE49-F238E27FC236}">
                <a16:creationId xmlns:a16="http://schemas.microsoft.com/office/drawing/2014/main" id="{3033E509-42FB-44A0-AA90-2B572FC5819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E3A1895-6CCD-4BA5-B7C1-7E08BA734F27}"/>
              </a:ext>
            </a:extLst>
          </p:cNvPr>
          <p:cNvSpPr>
            <a:spLocks noGrp="1"/>
          </p:cNvSpPr>
          <p:nvPr>
            <p:ph type="sldNum" sz="quarter" idx="12"/>
          </p:nvPr>
        </p:nvSpPr>
        <p:spPr/>
        <p:txBody>
          <a:bodyPr/>
          <a:lstStyle/>
          <a:p>
            <a:fld id="{0E1F68A4-4237-46BC-8E11-961A1091BC9E}" type="slidenum">
              <a:rPr lang="en-IN" smtClean="0"/>
              <a:t>‹#›</a:t>
            </a:fld>
            <a:endParaRPr lang="en-IN"/>
          </a:p>
        </p:txBody>
      </p:sp>
    </p:spTree>
    <p:extLst>
      <p:ext uri="{BB962C8B-B14F-4D97-AF65-F5344CB8AC3E}">
        <p14:creationId xmlns:p14="http://schemas.microsoft.com/office/powerpoint/2010/main" val="1410658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9399B-0165-40A0-A3D7-8FAAEB68EA92}"/>
              </a:ext>
            </a:extLst>
          </p:cNvPr>
          <p:cNvSpPr>
            <a:spLocks noGrp="1"/>
          </p:cNvSpPr>
          <p:nvPr>
            <p:ph type="title"/>
          </p:nvPr>
        </p:nvSpPr>
        <p:spPr/>
        <p:txBody>
          <a:bodyPr/>
          <a:lstStyle/>
          <a:p>
            <a:r>
              <a:rPr lang="en-GB"/>
              <a:t>Click to edit Master title style</a:t>
            </a:r>
            <a:endParaRPr lang="en-IN"/>
          </a:p>
        </p:txBody>
      </p:sp>
      <p:sp>
        <p:nvSpPr>
          <p:cNvPr id="3" name="Vertical Text Placeholder 2">
            <a:extLst>
              <a:ext uri="{FF2B5EF4-FFF2-40B4-BE49-F238E27FC236}">
                <a16:creationId xmlns:a16="http://schemas.microsoft.com/office/drawing/2014/main" id="{38B8ADF4-1BCA-477B-916E-007C46CC81B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N"/>
          </a:p>
        </p:txBody>
      </p:sp>
      <p:sp>
        <p:nvSpPr>
          <p:cNvPr id="4" name="Date Placeholder 3">
            <a:extLst>
              <a:ext uri="{FF2B5EF4-FFF2-40B4-BE49-F238E27FC236}">
                <a16:creationId xmlns:a16="http://schemas.microsoft.com/office/drawing/2014/main" id="{8B58B005-1430-4F8A-ABBA-E4C1388E0DF3}"/>
              </a:ext>
            </a:extLst>
          </p:cNvPr>
          <p:cNvSpPr>
            <a:spLocks noGrp="1"/>
          </p:cNvSpPr>
          <p:nvPr>
            <p:ph type="dt" sz="half" idx="10"/>
          </p:nvPr>
        </p:nvSpPr>
        <p:spPr/>
        <p:txBody>
          <a:bodyPr/>
          <a:lstStyle/>
          <a:p>
            <a:fld id="{04BA33FE-6A90-4252-B00A-F0850E30A10A}" type="datetimeFigureOut">
              <a:rPr lang="en-IN" smtClean="0"/>
              <a:t>21-08-2025</a:t>
            </a:fld>
            <a:endParaRPr lang="en-IN"/>
          </a:p>
        </p:txBody>
      </p:sp>
      <p:sp>
        <p:nvSpPr>
          <p:cNvPr id="5" name="Footer Placeholder 4">
            <a:extLst>
              <a:ext uri="{FF2B5EF4-FFF2-40B4-BE49-F238E27FC236}">
                <a16:creationId xmlns:a16="http://schemas.microsoft.com/office/drawing/2014/main" id="{BA192400-4F55-48EC-9C15-81A43FAF1FF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DF4B25F-94AD-4E26-99D2-1D6022BB7613}"/>
              </a:ext>
            </a:extLst>
          </p:cNvPr>
          <p:cNvSpPr>
            <a:spLocks noGrp="1"/>
          </p:cNvSpPr>
          <p:nvPr>
            <p:ph type="sldNum" sz="quarter" idx="12"/>
          </p:nvPr>
        </p:nvSpPr>
        <p:spPr/>
        <p:txBody>
          <a:bodyPr/>
          <a:lstStyle/>
          <a:p>
            <a:fld id="{0E1F68A4-4237-46BC-8E11-961A1091BC9E}" type="slidenum">
              <a:rPr lang="en-IN" smtClean="0"/>
              <a:t>‹#›</a:t>
            </a:fld>
            <a:endParaRPr lang="en-IN"/>
          </a:p>
        </p:txBody>
      </p:sp>
    </p:spTree>
    <p:extLst>
      <p:ext uri="{BB962C8B-B14F-4D97-AF65-F5344CB8AC3E}">
        <p14:creationId xmlns:p14="http://schemas.microsoft.com/office/powerpoint/2010/main" val="4288802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12D7351-2A1E-4BC1-BEFA-4B77063C369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IN"/>
          </a:p>
        </p:txBody>
      </p:sp>
      <p:sp>
        <p:nvSpPr>
          <p:cNvPr id="3" name="Vertical Text Placeholder 2">
            <a:extLst>
              <a:ext uri="{FF2B5EF4-FFF2-40B4-BE49-F238E27FC236}">
                <a16:creationId xmlns:a16="http://schemas.microsoft.com/office/drawing/2014/main" id="{938CC8B2-5C0D-4A96-AFB1-12C7E9B201D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N"/>
          </a:p>
        </p:txBody>
      </p:sp>
      <p:sp>
        <p:nvSpPr>
          <p:cNvPr id="4" name="Date Placeholder 3">
            <a:extLst>
              <a:ext uri="{FF2B5EF4-FFF2-40B4-BE49-F238E27FC236}">
                <a16:creationId xmlns:a16="http://schemas.microsoft.com/office/drawing/2014/main" id="{34B3456C-F4D7-49AB-88EF-1F8B6CAAC255}"/>
              </a:ext>
            </a:extLst>
          </p:cNvPr>
          <p:cNvSpPr>
            <a:spLocks noGrp="1"/>
          </p:cNvSpPr>
          <p:nvPr>
            <p:ph type="dt" sz="half" idx="10"/>
          </p:nvPr>
        </p:nvSpPr>
        <p:spPr/>
        <p:txBody>
          <a:bodyPr/>
          <a:lstStyle/>
          <a:p>
            <a:fld id="{04BA33FE-6A90-4252-B00A-F0850E30A10A}" type="datetimeFigureOut">
              <a:rPr lang="en-IN" smtClean="0"/>
              <a:t>21-08-2025</a:t>
            </a:fld>
            <a:endParaRPr lang="en-IN"/>
          </a:p>
        </p:txBody>
      </p:sp>
      <p:sp>
        <p:nvSpPr>
          <p:cNvPr id="5" name="Footer Placeholder 4">
            <a:extLst>
              <a:ext uri="{FF2B5EF4-FFF2-40B4-BE49-F238E27FC236}">
                <a16:creationId xmlns:a16="http://schemas.microsoft.com/office/drawing/2014/main" id="{80B257BA-C909-4337-A113-8ACCA47456B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4742906-25AF-4F03-82D4-5723DE7527D0}"/>
              </a:ext>
            </a:extLst>
          </p:cNvPr>
          <p:cNvSpPr>
            <a:spLocks noGrp="1"/>
          </p:cNvSpPr>
          <p:nvPr>
            <p:ph type="sldNum" sz="quarter" idx="12"/>
          </p:nvPr>
        </p:nvSpPr>
        <p:spPr/>
        <p:txBody>
          <a:bodyPr/>
          <a:lstStyle/>
          <a:p>
            <a:fld id="{0E1F68A4-4237-46BC-8E11-961A1091BC9E}" type="slidenum">
              <a:rPr lang="en-IN" smtClean="0"/>
              <a:t>‹#›</a:t>
            </a:fld>
            <a:endParaRPr lang="en-IN"/>
          </a:p>
        </p:txBody>
      </p:sp>
    </p:spTree>
    <p:extLst>
      <p:ext uri="{BB962C8B-B14F-4D97-AF65-F5344CB8AC3E}">
        <p14:creationId xmlns:p14="http://schemas.microsoft.com/office/powerpoint/2010/main" val="719196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BAFAA9-11F7-4242-92A8-3942D3AA8A9C}"/>
              </a:ext>
            </a:extLst>
          </p:cNvPr>
          <p:cNvSpPr>
            <a:spLocks noGrp="1"/>
          </p:cNvSpPr>
          <p:nvPr>
            <p:ph type="title"/>
          </p:nvPr>
        </p:nvSpPr>
        <p:spPr/>
        <p:txBody>
          <a:bodyPr/>
          <a:lstStyle/>
          <a:p>
            <a:r>
              <a:rPr lang="en-GB"/>
              <a:t>Click to edit Master title style</a:t>
            </a:r>
            <a:endParaRPr lang="en-IN"/>
          </a:p>
        </p:txBody>
      </p:sp>
      <p:sp>
        <p:nvSpPr>
          <p:cNvPr id="3" name="Content Placeholder 2">
            <a:extLst>
              <a:ext uri="{FF2B5EF4-FFF2-40B4-BE49-F238E27FC236}">
                <a16:creationId xmlns:a16="http://schemas.microsoft.com/office/drawing/2014/main" id="{197F1065-DA40-48E5-9069-A933935D557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N"/>
          </a:p>
        </p:txBody>
      </p:sp>
      <p:sp>
        <p:nvSpPr>
          <p:cNvPr id="4" name="Date Placeholder 3">
            <a:extLst>
              <a:ext uri="{FF2B5EF4-FFF2-40B4-BE49-F238E27FC236}">
                <a16:creationId xmlns:a16="http://schemas.microsoft.com/office/drawing/2014/main" id="{FFD4018E-6B7B-4BA8-9B90-6C9EDB57EB1C}"/>
              </a:ext>
            </a:extLst>
          </p:cNvPr>
          <p:cNvSpPr>
            <a:spLocks noGrp="1"/>
          </p:cNvSpPr>
          <p:nvPr>
            <p:ph type="dt" sz="half" idx="10"/>
          </p:nvPr>
        </p:nvSpPr>
        <p:spPr/>
        <p:txBody>
          <a:bodyPr/>
          <a:lstStyle/>
          <a:p>
            <a:fld id="{04BA33FE-6A90-4252-B00A-F0850E30A10A}" type="datetimeFigureOut">
              <a:rPr lang="en-IN" smtClean="0"/>
              <a:t>21-08-2025</a:t>
            </a:fld>
            <a:endParaRPr lang="en-IN"/>
          </a:p>
        </p:txBody>
      </p:sp>
      <p:sp>
        <p:nvSpPr>
          <p:cNvPr id="5" name="Footer Placeholder 4">
            <a:extLst>
              <a:ext uri="{FF2B5EF4-FFF2-40B4-BE49-F238E27FC236}">
                <a16:creationId xmlns:a16="http://schemas.microsoft.com/office/drawing/2014/main" id="{9599AFD2-EF6E-47CB-BBEC-00A0B9E96C4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D9E05D1-ECE0-48E6-8460-2D75E9F72A2C}"/>
              </a:ext>
            </a:extLst>
          </p:cNvPr>
          <p:cNvSpPr>
            <a:spLocks noGrp="1"/>
          </p:cNvSpPr>
          <p:nvPr>
            <p:ph type="sldNum" sz="quarter" idx="12"/>
          </p:nvPr>
        </p:nvSpPr>
        <p:spPr/>
        <p:txBody>
          <a:bodyPr/>
          <a:lstStyle/>
          <a:p>
            <a:fld id="{0E1F68A4-4237-46BC-8E11-961A1091BC9E}" type="slidenum">
              <a:rPr lang="en-IN" smtClean="0"/>
              <a:t>‹#›</a:t>
            </a:fld>
            <a:endParaRPr lang="en-IN"/>
          </a:p>
        </p:txBody>
      </p:sp>
    </p:spTree>
    <p:extLst>
      <p:ext uri="{BB962C8B-B14F-4D97-AF65-F5344CB8AC3E}">
        <p14:creationId xmlns:p14="http://schemas.microsoft.com/office/powerpoint/2010/main" val="1003979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7BF8C9-6AC0-4B15-BA7E-9612ECF38C4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IN"/>
          </a:p>
        </p:txBody>
      </p:sp>
      <p:sp>
        <p:nvSpPr>
          <p:cNvPr id="3" name="Text Placeholder 2">
            <a:extLst>
              <a:ext uri="{FF2B5EF4-FFF2-40B4-BE49-F238E27FC236}">
                <a16:creationId xmlns:a16="http://schemas.microsoft.com/office/drawing/2014/main" id="{9057D253-B92C-4D9B-B8D2-EB66C99A56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79085B97-CBB2-4207-AAA1-CADBF1A118B5}"/>
              </a:ext>
            </a:extLst>
          </p:cNvPr>
          <p:cNvSpPr>
            <a:spLocks noGrp="1"/>
          </p:cNvSpPr>
          <p:nvPr>
            <p:ph type="dt" sz="half" idx="10"/>
          </p:nvPr>
        </p:nvSpPr>
        <p:spPr/>
        <p:txBody>
          <a:bodyPr/>
          <a:lstStyle/>
          <a:p>
            <a:fld id="{04BA33FE-6A90-4252-B00A-F0850E30A10A}" type="datetimeFigureOut">
              <a:rPr lang="en-IN" smtClean="0"/>
              <a:t>21-08-2025</a:t>
            </a:fld>
            <a:endParaRPr lang="en-IN"/>
          </a:p>
        </p:txBody>
      </p:sp>
      <p:sp>
        <p:nvSpPr>
          <p:cNvPr id="5" name="Footer Placeholder 4">
            <a:extLst>
              <a:ext uri="{FF2B5EF4-FFF2-40B4-BE49-F238E27FC236}">
                <a16:creationId xmlns:a16="http://schemas.microsoft.com/office/drawing/2014/main" id="{24CA07BF-6290-438D-8CAB-439534A4229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D0D1BFF-B429-488B-94A2-EE2CE80B2CD5}"/>
              </a:ext>
            </a:extLst>
          </p:cNvPr>
          <p:cNvSpPr>
            <a:spLocks noGrp="1"/>
          </p:cNvSpPr>
          <p:nvPr>
            <p:ph type="sldNum" sz="quarter" idx="12"/>
          </p:nvPr>
        </p:nvSpPr>
        <p:spPr/>
        <p:txBody>
          <a:bodyPr/>
          <a:lstStyle/>
          <a:p>
            <a:fld id="{0E1F68A4-4237-46BC-8E11-961A1091BC9E}" type="slidenum">
              <a:rPr lang="en-IN" smtClean="0"/>
              <a:t>‹#›</a:t>
            </a:fld>
            <a:endParaRPr lang="en-IN"/>
          </a:p>
        </p:txBody>
      </p:sp>
    </p:spTree>
    <p:extLst>
      <p:ext uri="{BB962C8B-B14F-4D97-AF65-F5344CB8AC3E}">
        <p14:creationId xmlns:p14="http://schemas.microsoft.com/office/powerpoint/2010/main" val="1270312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5A5D3-831E-4014-A038-495983B5428F}"/>
              </a:ext>
            </a:extLst>
          </p:cNvPr>
          <p:cNvSpPr>
            <a:spLocks noGrp="1"/>
          </p:cNvSpPr>
          <p:nvPr>
            <p:ph type="title"/>
          </p:nvPr>
        </p:nvSpPr>
        <p:spPr/>
        <p:txBody>
          <a:bodyPr/>
          <a:lstStyle/>
          <a:p>
            <a:r>
              <a:rPr lang="en-GB"/>
              <a:t>Click to edit Master title style</a:t>
            </a:r>
            <a:endParaRPr lang="en-IN"/>
          </a:p>
        </p:txBody>
      </p:sp>
      <p:sp>
        <p:nvSpPr>
          <p:cNvPr id="3" name="Content Placeholder 2">
            <a:extLst>
              <a:ext uri="{FF2B5EF4-FFF2-40B4-BE49-F238E27FC236}">
                <a16:creationId xmlns:a16="http://schemas.microsoft.com/office/drawing/2014/main" id="{0E8444AA-2A20-48CD-B3E5-865F426F785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N"/>
          </a:p>
        </p:txBody>
      </p:sp>
      <p:sp>
        <p:nvSpPr>
          <p:cNvPr id="4" name="Content Placeholder 3">
            <a:extLst>
              <a:ext uri="{FF2B5EF4-FFF2-40B4-BE49-F238E27FC236}">
                <a16:creationId xmlns:a16="http://schemas.microsoft.com/office/drawing/2014/main" id="{E4ECA90B-EDC0-41ED-9C02-F1C6328BCCB2}"/>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N"/>
          </a:p>
        </p:txBody>
      </p:sp>
      <p:sp>
        <p:nvSpPr>
          <p:cNvPr id="5" name="Date Placeholder 4">
            <a:extLst>
              <a:ext uri="{FF2B5EF4-FFF2-40B4-BE49-F238E27FC236}">
                <a16:creationId xmlns:a16="http://schemas.microsoft.com/office/drawing/2014/main" id="{1D5C12F7-58B6-4DE2-BBFA-6CB3FEBAE7E5}"/>
              </a:ext>
            </a:extLst>
          </p:cNvPr>
          <p:cNvSpPr>
            <a:spLocks noGrp="1"/>
          </p:cNvSpPr>
          <p:nvPr>
            <p:ph type="dt" sz="half" idx="10"/>
          </p:nvPr>
        </p:nvSpPr>
        <p:spPr/>
        <p:txBody>
          <a:bodyPr/>
          <a:lstStyle/>
          <a:p>
            <a:fld id="{04BA33FE-6A90-4252-B00A-F0850E30A10A}" type="datetimeFigureOut">
              <a:rPr lang="en-IN" smtClean="0"/>
              <a:t>21-08-2025</a:t>
            </a:fld>
            <a:endParaRPr lang="en-IN"/>
          </a:p>
        </p:txBody>
      </p:sp>
      <p:sp>
        <p:nvSpPr>
          <p:cNvPr id="6" name="Footer Placeholder 5">
            <a:extLst>
              <a:ext uri="{FF2B5EF4-FFF2-40B4-BE49-F238E27FC236}">
                <a16:creationId xmlns:a16="http://schemas.microsoft.com/office/drawing/2014/main" id="{3B60C55F-03AF-43AF-80C6-19E61EB2694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647EBF2-F701-496F-A1E7-ADE7106EE185}"/>
              </a:ext>
            </a:extLst>
          </p:cNvPr>
          <p:cNvSpPr>
            <a:spLocks noGrp="1"/>
          </p:cNvSpPr>
          <p:nvPr>
            <p:ph type="sldNum" sz="quarter" idx="12"/>
          </p:nvPr>
        </p:nvSpPr>
        <p:spPr/>
        <p:txBody>
          <a:bodyPr/>
          <a:lstStyle/>
          <a:p>
            <a:fld id="{0E1F68A4-4237-46BC-8E11-961A1091BC9E}" type="slidenum">
              <a:rPr lang="en-IN" smtClean="0"/>
              <a:t>‹#›</a:t>
            </a:fld>
            <a:endParaRPr lang="en-IN"/>
          </a:p>
        </p:txBody>
      </p:sp>
    </p:spTree>
    <p:extLst>
      <p:ext uri="{BB962C8B-B14F-4D97-AF65-F5344CB8AC3E}">
        <p14:creationId xmlns:p14="http://schemas.microsoft.com/office/powerpoint/2010/main" val="2674960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80596-9121-4A64-A47A-A955E2CEA9B3}"/>
              </a:ext>
            </a:extLst>
          </p:cNvPr>
          <p:cNvSpPr>
            <a:spLocks noGrp="1"/>
          </p:cNvSpPr>
          <p:nvPr>
            <p:ph type="title"/>
          </p:nvPr>
        </p:nvSpPr>
        <p:spPr>
          <a:xfrm>
            <a:off x="839788" y="365125"/>
            <a:ext cx="10515600" cy="1325563"/>
          </a:xfrm>
        </p:spPr>
        <p:txBody>
          <a:bodyPr/>
          <a:lstStyle/>
          <a:p>
            <a:r>
              <a:rPr lang="en-GB"/>
              <a:t>Click to edit Master title style</a:t>
            </a:r>
            <a:endParaRPr lang="en-IN"/>
          </a:p>
        </p:txBody>
      </p:sp>
      <p:sp>
        <p:nvSpPr>
          <p:cNvPr id="3" name="Text Placeholder 2">
            <a:extLst>
              <a:ext uri="{FF2B5EF4-FFF2-40B4-BE49-F238E27FC236}">
                <a16:creationId xmlns:a16="http://schemas.microsoft.com/office/drawing/2014/main" id="{372B298F-C9E0-4AF0-8D77-8A6800FBFD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0AF037F-15FE-4346-9BBE-0C40B8DA22A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N"/>
          </a:p>
        </p:txBody>
      </p:sp>
      <p:sp>
        <p:nvSpPr>
          <p:cNvPr id="5" name="Text Placeholder 4">
            <a:extLst>
              <a:ext uri="{FF2B5EF4-FFF2-40B4-BE49-F238E27FC236}">
                <a16:creationId xmlns:a16="http://schemas.microsoft.com/office/drawing/2014/main" id="{E1EA09A8-4DF0-4450-A4BD-8320532F03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3CFD7E9-BE1B-439A-9905-25B3C74CDCE2}"/>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N"/>
          </a:p>
        </p:txBody>
      </p:sp>
      <p:sp>
        <p:nvSpPr>
          <p:cNvPr id="7" name="Date Placeholder 6">
            <a:extLst>
              <a:ext uri="{FF2B5EF4-FFF2-40B4-BE49-F238E27FC236}">
                <a16:creationId xmlns:a16="http://schemas.microsoft.com/office/drawing/2014/main" id="{DF6F96F0-1207-4BC1-9F39-DF6C62AB74AC}"/>
              </a:ext>
            </a:extLst>
          </p:cNvPr>
          <p:cNvSpPr>
            <a:spLocks noGrp="1"/>
          </p:cNvSpPr>
          <p:nvPr>
            <p:ph type="dt" sz="half" idx="10"/>
          </p:nvPr>
        </p:nvSpPr>
        <p:spPr/>
        <p:txBody>
          <a:bodyPr/>
          <a:lstStyle/>
          <a:p>
            <a:fld id="{04BA33FE-6A90-4252-B00A-F0850E30A10A}" type="datetimeFigureOut">
              <a:rPr lang="en-IN" smtClean="0"/>
              <a:t>21-08-2025</a:t>
            </a:fld>
            <a:endParaRPr lang="en-IN"/>
          </a:p>
        </p:txBody>
      </p:sp>
      <p:sp>
        <p:nvSpPr>
          <p:cNvPr id="8" name="Footer Placeholder 7">
            <a:extLst>
              <a:ext uri="{FF2B5EF4-FFF2-40B4-BE49-F238E27FC236}">
                <a16:creationId xmlns:a16="http://schemas.microsoft.com/office/drawing/2014/main" id="{0961B5BC-A5B2-4D59-9AD1-250AADB1A72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D0CC5BF-0489-47BB-A2C9-CDF36D3A1519}"/>
              </a:ext>
            </a:extLst>
          </p:cNvPr>
          <p:cNvSpPr>
            <a:spLocks noGrp="1"/>
          </p:cNvSpPr>
          <p:nvPr>
            <p:ph type="sldNum" sz="quarter" idx="12"/>
          </p:nvPr>
        </p:nvSpPr>
        <p:spPr/>
        <p:txBody>
          <a:bodyPr/>
          <a:lstStyle/>
          <a:p>
            <a:fld id="{0E1F68A4-4237-46BC-8E11-961A1091BC9E}" type="slidenum">
              <a:rPr lang="en-IN" smtClean="0"/>
              <a:t>‹#›</a:t>
            </a:fld>
            <a:endParaRPr lang="en-IN"/>
          </a:p>
        </p:txBody>
      </p:sp>
    </p:spTree>
    <p:extLst>
      <p:ext uri="{BB962C8B-B14F-4D97-AF65-F5344CB8AC3E}">
        <p14:creationId xmlns:p14="http://schemas.microsoft.com/office/powerpoint/2010/main" val="2260533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34799-ADBA-47AB-90D2-09F75C3F12BA}"/>
              </a:ext>
            </a:extLst>
          </p:cNvPr>
          <p:cNvSpPr>
            <a:spLocks noGrp="1"/>
          </p:cNvSpPr>
          <p:nvPr>
            <p:ph type="title"/>
          </p:nvPr>
        </p:nvSpPr>
        <p:spPr/>
        <p:txBody>
          <a:bodyPr/>
          <a:lstStyle/>
          <a:p>
            <a:r>
              <a:rPr lang="en-GB"/>
              <a:t>Click to edit Master title style</a:t>
            </a:r>
            <a:endParaRPr lang="en-IN"/>
          </a:p>
        </p:txBody>
      </p:sp>
      <p:sp>
        <p:nvSpPr>
          <p:cNvPr id="3" name="Date Placeholder 2">
            <a:extLst>
              <a:ext uri="{FF2B5EF4-FFF2-40B4-BE49-F238E27FC236}">
                <a16:creationId xmlns:a16="http://schemas.microsoft.com/office/drawing/2014/main" id="{D01F1184-D3B5-4855-B8C4-218E230691D0}"/>
              </a:ext>
            </a:extLst>
          </p:cNvPr>
          <p:cNvSpPr>
            <a:spLocks noGrp="1"/>
          </p:cNvSpPr>
          <p:nvPr>
            <p:ph type="dt" sz="half" idx="10"/>
          </p:nvPr>
        </p:nvSpPr>
        <p:spPr/>
        <p:txBody>
          <a:bodyPr/>
          <a:lstStyle/>
          <a:p>
            <a:fld id="{04BA33FE-6A90-4252-B00A-F0850E30A10A}" type="datetimeFigureOut">
              <a:rPr lang="en-IN" smtClean="0"/>
              <a:t>21-08-2025</a:t>
            </a:fld>
            <a:endParaRPr lang="en-IN"/>
          </a:p>
        </p:txBody>
      </p:sp>
      <p:sp>
        <p:nvSpPr>
          <p:cNvPr id="4" name="Footer Placeholder 3">
            <a:extLst>
              <a:ext uri="{FF2B5EF4-FFF2-40B4-BE49-F238E27FC236}">
                <a16:creationId xmlns:a16="http://schemas.microsoft.com/office/drawing/2014/main" id="{A54CC894-F60D-4F06-B38C-8633927677B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DA557DF4-FAED-431A-A26B-1BBAB14064EF}"/>
              </a:ext>
            </a:extLst>
          </p:cNvPr>
          <p:cNvSpPr>
            <a:spLocks noGrp="1"/>
          </p:cNvSpPr>
          <p:nvPr>
            <p:ph type="sldNum" sz="quarter" idx="12"/>
          </p:nvPr>
        </p:nvSpPr>
        <p:spPr/>
        <p:txBody>
          <a:bodyPr/>
          <a:lstStyle/>
          <a:p>
            <a:fld id="{0E1F68A4-4237-46BC-8E11-961A1091BC9E}" type="slidenum">
              <a:rPr lang="en-IN" smtClean="0"/>
              <a:t>‹#›</a:t>
            </a:fld>
            <a:endParaRPr lang="en-IN"/>
          </a:p>
        </p:txBody>
      </p:sp>
    </p:spTree>
    <p:extLst>
      <p:ext uri="{BB962C8B-B14F-4D97-AF65-F5344CB8AC3E}">
        <p14:creationId xmlns:p14="http://schemas.microsoft.com/office/powerpoint/2010/main" val="2587358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16B33C-7494-45AE-AC79-7BEF7B4C3902}"/>
              </a:ext>
            </a:extLst>
          </p:cNvPr>
          <p:cNvSpPr>
            <a:spLocks noGrp="1"/>
          </p:cNvSpPr>
          <p:nvPr>
            <p:ph type="dt" sz="half" idx="10"/>
          </p:nvPr>
        </p:nvSpPr>
        <p:spPr/>
        <p:txBody>
          <a:bodyPr/>
          <a:lstStyle/>
          <a:p>
            <a:fld id="{04BA33FE-6A90-4252-B00A-F0850E30A10A}" type="datetimeFigureOut">
              <a:rPr lang="en-IN" smtClean="0"/>
              <a:t>21-08-2025</a:t>
            </a:fld>
            <a:endParaRPr lang="en-IN"/>
          </a:p>
        </p:txBody>
      </p:sp>
      <p:sp>
        <p:nvSpPr>
          <p:cNvPr id="3" name="Footer Placeholder 2">
            <a:extLst>
              <a:ext uri="{FF2B5EF4-FFF2-40B4-BE49-F238E27FC236}">
                <a16:creationId xmlns:a16="http://schemas.microsoft.com/office/drawing/2014/main" id="{1066997F-95D0-4BD4-AD02-7EC9F7DB3EE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6E02D4C-04F3-40A5-A2DB-C6B5B3BD8D00}"/>
              </a:ext>
            </a:extLst>
          </p:cNvPr>
          <p:cNvSpPr>
            <a:spLocks noGrp="1"/>
          </p:cNvSpPr>
          <p:nvPr>
            <p:ph type="sldNum" sz="quarter" idx="12"/>
          </p:nvPr>
        </p:nvSpPr>
        <p:spPr/>
        <p:txBody>
          <a:bodyPr/>
          <a:lstStyle/>
          <a:p>
            <a:fld id="{0E1F68A4-4237-46BC-8E11-961A1091BC9E}" type="slidenum">
              <a:rPr lang="en-IN" smtClean="0"/>
              <a:t>‹#›</a:t>
            </a:fld>
            <a:endParaRPr lang="en-IN"/>
          </a:p>
        </p:txBody>
      </p:sp>
    </p:spTree>
    <p:extLst>
      <p:ext uri="{BB962C8B-B14F-4D97-AF65-F5344CB8AC3E}">
        <p14:creationId xmlns:p14="http://schemas.microsoft.com/office/powerpoint/2010/main" val="3217598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7D17C-60FA-4C34-9819-B8FC6FB71ED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N"/>
          </a:p>
        </p:txBody>
      </p:sp>
      <p:sp>
        <p:nvSpPr>
          <p:cNvPr id="3" name="Content Placeholder 2">
            <a:extLst>
              <a:ext uri="{FF2B5EF4-FFF2-40B4-BE49-F238E27FC236}">
                <a16:creationId xmlns:a16="http://schemas.microsoft.com/office/drawing/2014/main" id="{DC22A342-529B-4252-A640-2A6DF77353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N"/>
          </a:p>
        </p:txBody>
      </p:sp>
      <p:sp>
        <p:nvSpPr>
          <p:cNvPr id="4" name="Text Placeholder 3">
            <a:extLst>
              <a:ext uri="{FF2B5EF4-FFF2-40B4-BE49-F238E27FC236}">
                <a16:creationId xmlns:a16="http://schemas.microsoft.com/office/drawing/2014/main" id="{BC33D66A-6868-45AF-BF23-0E4FDB397E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2AA6C26-3A98-4061-9ED0-CFA1902187C7}"/>
              </a:ext>
            </a:extLst>
          </p:cNvPr>
          <p:cNvSpPr>
            <a:spLocks noGrp="1"/>
          </p:cNvSpPr>
          <p:nvPr>
            <p:ph type="dt" sz="half" idx="10"/>
          </p:nvPr>
        </p:nvSpPr>
        <p:spPr/>
        <p:txBody>
          <a:bodyPr/>
          <a:lstStyle/>
          <a:p>
            <a:fld id="{04BA33FE-6A90-4252-B00A-F0850E30A10A}" type="datetimeFigureOut">
              <a:rPr lang="en-IN" smtClean="0"/>
              <a:t>21-08-2025</a:t>
            </a:fld>
            <a:endParaRPr lang="en-IN"/>
          </a:p>
        </p:txBody>
      </p:sp>
      <p:sp>
        <p:nvSpPr>
          <p:cNvPr id="6" name="Footer Placeholder 5">
            <a:extLst>
              <a:ext uri="{FF2B5EF4-FFF2-40B4-BE49-F238E27FC236}">
                <a16:creationId xmlns:a16="http://schemas.microsoft.com/office/drawing/2014/main" id="{25EDEA77-4189-4E40-9F98-D6CFCCDD1DB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C34A5D7-F8A4-43B2-96E4-A0A34370BE1E}"/>
              </a:ext>
            </a:extLst>
          </p:cNvPr>
          <p:cNvSpPr>
            <a:spLocks noGrp="1"/>
          </p:cNvSpPr>
          <p:nvPr>
            <p:ph type="sldNum" sz="quarter" idx="12"/>
          </p:nvPr>
        </p:nvSpPr>
        <p:spPr/>
        <p:txBody>
          <a:bodyPr/>
          <a:lstStyle/>
          <a:p>
            <a:fld id="{0E1F68A4-4237-46BC-8E11-961A1091BC9E}" type="slidenum">
              <a:rPr lang="en-IN" smtClean="0"/>
              <a:t>‹#›</a:t>
            </a:fld>
            <a:endParaRPr lang="en-IN"/>
          </a:p>
        </p:txBody>
      </p:sp>
    </p:spTree>
    <p:extLst>
      <p:ext uri="{BB962C8B-B14F-4D97-AF65-F5344CB8AC3E}">
        <p14:creationId xmlns:p14="http://schemas.microsoft.com/office/powerpoint/2010/main" val="4272463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990E4-F253-49FE-92CD-EC33D3687E3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IN"/>
          </a:p>
        </p:txBody>
      </p:sp>
      <p:sp>
        <p:nvSpPr>
          <p:cNvPr id="3" name="Picture Placeholder 2">
            <a:extLst>
              <a:ext uri="{FF2B5EF4-FFF2-40B4-BE49-F238E27FC236}">
                <a16:creationId xmlns:a16="http://schemas.microsoft.com/office/drawing/2014/main" id="{888D34EB-73A6-4DE6-A9A9-876CCB99F41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C7E37A63-D8F3-4757-AF5D-558B3B8E0D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7345437-7094-4A6E-9571-03D4F7BE2CD0}"/>
              </a:ext>
            </a:extLst>
          </p:cNvPr>
          <p:cNvSpPr>
            <a:spLocks noGrp="1"/>
          </p:cNvSpPr>
          <p:nvPr>
            <p:ph type="dt" sz="half" idx="10"/>
          </p:nvPr>
        </p:nvSpPr>
        <p:spPr/>
        <p:txBody>
          <a:bodyPr/>
          <a:lstStyle/>
          <a:p>
            <a:fld id="{04BA33FE-6A90-4252-B00A-F0850E30A10A}" type="datetimeFigureOut">
              <a:rPr lang="en-IN" smtClean="0"/>
              <a:t>21-08-2025</a:t>
            </a:fld>
            <a:endParaRPr lang="en-IN"/>
          </a:p>
        </p:txBody>
      </p:sp>
      <p:sp>
        <p:nvSpPr>
          <p:cNvPr id="6" name="Footer Placeholder 5">
            <a:extLst>
              <a:ext uri="{FF2B5EF4-FFF2-40B4-BE49-F238E27FC236}">
                <a16:creationId xmlns:a16="http://schemas.microsoft.com/office/drawing/2014/main" id="{C4715674-2460-46D4-81AC-5EC2E0A7A00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7B2003B-3390-4D3B-9E54-EEC8964F005D}"/>
              </a:ext>
            </a:extLst>
          </p:cNvPr>
          <p:cNvSpPr>
            <a:spLocks noGrp="1"/>
          </p:cNvSpPr>
          <p:nvPr>
            <p:ph type="sldNum" sz="quarter" idx="12"/>
          </p:nvPr>
        </p:nvSpPr>
        <p:spPr/>
        <p:txBody>
          <a:bodyPr/>
          <a:lstStyle/>
          <a:p>
            <a:fld id="{0E1F68A4-4237-46BC-8E11-961A1091BC9E}" type="slidenum">
              <a:rPr lang="en-IN" smtClean="0"/>
              <a:t>‹#›</a:t>
            </a:fld>
            <a:endParaRPr lang="en-IN"/>
          </a:p>
        </p:txBody>
      </p:sp>
    </p:spTree>
    <p:extLst>
      <p:ext uri="{BB962C8B-B14F-4D97-AF65-F5344CB8AC3E}">
        <p14:creationId xmlns:p14="http://schemas.microsoft.com/office/powerpoint/2010/main" val="7102188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AF5DB4C-BC66-4646-9047-0604C5DBB9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IN"/>
          </a:p>
        </p:txBody>
      </p:sp>
      <p:sp>
        <p:nvSpPr>
          <p:cNvPr id="3" name="Text Placeholder 2">
            <a:extLst>
              <a:ext uri="{FF2B5EF4-FFF2-40B4-BE49-F238E27FC236}">
                <a16:creationId xmlns:a16="http://schemas.microsoft.com/office/drawing/2014/main" id="{8B32496B-99C1-4CF9-837C-6933942A8D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IN"/>
          </a:p>
        </p:txBody>
      </p:sp>
      <p:sp>
        <p:nvSpPr>
          <p:cNvPr id="4" name="Date Placeholder 3">
            <a:extLst>
              <a:ext uri="{FF2B5EF4-FFF2-40B4-BE49-F238E27FC236}">
                <a16:creationId xmlns:a16="http://schemas.microsoft.com/office/drawing/2014/main" id="{DE526B17-08B6-4B76-A09A-41BB1B3871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A33FE-6A90-4252-B00A-F0850E30A10A}" type="datetimeFigureOut">
              <a:rPr lang="en-IN" smtClean="0"/>
              <a:t>21-08-2025</a:t>
            </a:fld>
            <a:endParaRPr lang="en-IN"/>
          </a:p>
        </p:txBody>
      </p:sp>
      <p:sp>
        <p:nvSpPr>
          <p:cNvPr id="5" name="Footer Placeholder 4">
            <a:extLst>
              <a:ext uri="{FF2B5EF4-FFF2-40B4-BE49-F238E27FC236}">
                <a16:creationId xmlns:a16="http://schemas.microsoft.com/office/drawing/2014/main" id="{E6A4B50A-03C6-4B09-BEA0-3F2E978AF4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77D8EFA-415E-49C4-8CC6-2600489573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1F68A4-4237-46BC-8E11-961A1091BC9E}" type="slidenum">
              <a:rPr lang="en-IN" smtClean="0"/>
              <a:t>‹#›</a:t>
            </a:fld>
            <a:endParaRPr lang="en-IN"/>
          </a:p>
        </p:txBody>
      </p:sp>
    </p:spTree>
    <p:extLst>
      <p:ext uri="{BB962C8B-B14F-4D97-AF65-F5344CB8AC3E}">
        <p14:creationId xmlns:p14="http://schemas.microsoft.com/office/powerpoint/2010/main" val="1628958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0D8F69D-88DD-4BD8-9BDE-01303FE7B2AF}"/>
              </a:ext>
            </a:extLst>
          </p:cNvPr>
          <p:cNvSpPr txBox="1"/>
          <p:nvPr/>
        </p:nvSpPr>
        <p:spPr>
          <a:xfrm>
            <a:off x="0" y="131272"/>
            <a:ext cx="11926956" cy="929806"/>
          </a:xfrm>
          <a:prstGeom prst="rect">
            <a:avLst/>
          </a:prstGeom>
          <a:noFill/>
        </p:spPr>
        <p:txBody>
          <a:bodyPr wrap="square">
            <a:spAutoFit/>
          </a:bodyPr>
          <a:lstStyle/>
          <a:p>
            <a:pPr algn="ctr">
              <a:lnSpc>
                <a:spcPct val="150000"/>
              </a:lnSpc>
            </a:pPr>
            <a:r>
              <a:rPr lang="en-US" sz="2000" b="1" dirty="0">
                <a:effectLst/>
                <a:latin typeface="Sylfaen" panose="010A0502050306030303" pitchFamily="18" charset="0"/>
                <a:ea typeface="Calibri" panose="020F0502020204030204" pitchFamily="34" charset="0"/>
                <a:cs typeface="Times New Roman" panose="02020603050405020304" pitchFamily="18" charset="0"/>
              </a:rPr>
              <a:t>Collection Development and Use of Library Resources in the University Libraries of Kolkata  </a:t>
            </a:r>
          </a:p>
          <a:p>
            <a:pPr algn="ctr">
              <a:lnSpc>
                <a:spcPct val="150000"/>
              </a:lnSpc>
            </a:pPr>
            <a:r>
              <a:rPr lang="en-US" sz="1800" b="1" dirty="0">
                <a:effectLst/>
                <a:latin typeface="Sylfaen" panose="010A0502050306030303" pitchFamily="18" charset="0"/>
                <a:ea typeface="Calibri" panose="020F0502020204030204" pitchFamily="34" charset="0"/>
                <a:cs typeface="Times New Roman" panose="02020603050405020304" pitchFamily="18" charset="0"/>
              </a:rPr>
              <a:t>         </a:t>
            </a:r>
            <a:endParaRPr lang="en-IN" dirty="0"/>
          </a:p>
        </p:txBody>
      </p:sp>
      <p:sp>
        <p:nvSpPr>
          <p:cNvPr id="7" name="TextBox 6">
            <a:extLst>
              <a:ext uri="{FF2B5EF4-FFF2-40B4-BE49-F238E27FC236}">
                <a16:creationId xmlns:a16="http://schemas.microsoft.com/office/drawing/2014/main" id="{006F2D27-444B-47AB-94EC-0B93167299CF}"/>
              </a:ext>
            </a:extLst>
          </p:cNvPr>
          <p:cNvSpPr txBox="1"/>
          <p:nvPr/>
        </p:nvSpPr>
        <p:spPr>
          <a:xfrm>
            <a:off x="3360652" y="789597"/>
            <a:ext cx="6096000" cy="5660589"/>
          </a:xfrm>
          <a:prstGeom prst="rect">
            <a:avLst/>
          </a:prstGeom>
          <a:noFill/>
        </p:spPr>
        <p:txBody>
          <a:bodyPr wrap="square">
            <a:spAutoFit/>
          </a:bodyPr>
          <a:lstStyle/>
          <a:p>
            <a:pPr algn="ct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 RAC </a:t>
            </a:r>
          </a:p>
          <a:p>
            <a:pPr algn="ct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1</a:t>
            </a:r>
            <a:r>
              <a:rPr lang="en-IN" sz="1800" b="1" baseline="30000" dirty="0">
                <a:effectLst/>
                <a:latin typeface="Times New Roman" panose="02020603050405020304" pitchFamily="18" charset="0"/>
                <a:ea typeface="Calibri" panose="020F0502020204030204" pitchFamily="34" charset="0"/>
                <a:cs typeface="Times New Roman" panose="02020603050405020304" pitchFamily="18" charset="0"/>
              </a:rPr>
              <a:t>st</a:t>
            </a: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  SIX  MONTHLY PROGR</a:t>
            </a:r>
            <a:r>
              <a:rPr lang="en-IN" sz="1800" b="1" dirty="0">
                <a:latin typeface="Times New Roman" panose="02020603050405020304" pitchFamily="18" charset="0"/>
                <a:ea typeface="Calibri" panose="020F0502020204030204" pitchFamily="34" charset="0"/>
                <a:cs typeface="Times New Roman" panose="02020603050405020304" pitchFamily="18" charset="0"/>
              </a:rPr>
              <a:t>ESS REPORT</a:t>
            </a:r>
          </a:p>
          <a:p>
            <a:pPr algn="ctr"/>
            <a:r>
              <a:rPr lang="en-IN" sz="1800" i="1" cap="none" dirty="0">
                <a:effectLst/>
                <a:latin typeface="Times New Roman" panose="02020603050405020304" pitchFamily="18" charset="0"/>
                <a:ea typeface="Calibri" panose="020F0502020204030204" pitchFamily="34" charset="0"/>
                <a:cs typeface="Times New Roman" panose="02020603050405020304" pitchFamily="18" charset="0"/>
              </a:rPr>
              <a:t>Submitted for partial fulfilment for the degree of</a:t>
            </a:r>
            <a:br>
              <a:rPr lang="en-IN" sz="1800" i="1" cap="none" dirty="0">
                <a:effectLst/>
                <a:latin typeface="Times New Roman" panose="02020603050405020304" pitchFamily="18" charset="0"/>
                <a:ea typeface="Calibri" panose="020F0502020204030204" pitchFamily="34" charset="0"/>
                <a:cs typeface="Times New Roman" panose="02020603050405020304" pitchFamily="18" charset="0"/>
              </a:rPr>
            </a:br>
            <a:br>
              <a:rPr lang="en-IN" sz="1800" dirty="0">
                <a:effectLst/>
                <a:latin typeface="Times New Roman" panose="02020603050405020304" pitchFamily="18" charset="0"/>
                <a:ea typeface="Calibri" panose="020F0502020204030204" pitchFamily="34" charset="0"/>
                <a:cs typeface="Times New Roman" panose="02020603050405020304" pitchFamily="18" charset="0"/>
              </a:rPr>
            </a:br>
            <a:r>
              <a:rPr lang="en-IN" sz="1100" b="1" dirty="0">
                <a:effectLst/>
                <a:latin typeface="Times New Roman" panose="02020603050405020304" pitchFamily="18" charset="0"/>
                <a:ea typeface="Calibri" panose="020F0502020204030204" pitchFamily="34" charset="0"/>
                <a:cs typeface="Times New Roman" panose="02020603050405020304" pitchFamily="18" charset="0"/>
              </a:rPr>
              <a:t>DOCTOR OF PHILOSOPHY</a:t>
            </a:r>
            <a:br>
              <a:rPr lang="en-IN" sz="1100" dirty="0">
                <a:effectLst/>
                <a:latin typeface="Times New Roman" panose="02020603050405020304" pitchFamily="18" charset="0"/>
                <a:ea typeface="Calibri" panose="020F0502020204030204" pitchFamily="34" charset="0"/>
                <a:cs typeface="Times New Roman" panose="02020603050405020304" pitchFamily="18" charset="0"/>
              </a:rPr>
            </a:br>
            <a:r>
              <a:rPr lang="en-IN" sz="11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IN" sz="1100" b="1" i="1" dirty="0">
                <a:effectLst/>
                <a:latin typeface="Times New Roman" panose="02020603050405020304" pitchFamily="18" charset="0"/>
                <a:ea typeface="Calibri" panose="020F0502020204030204" pitchFamily="34" charset="0"/>
                <a:cs typeface="Times New Roman" panose="02020603050405020304" pitchFamily="18" charset="0"/>
              </a:rPr>
              <a:t>by </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en-IN" sz="1100" b="1" dirty="0">
                <a:effectLst/>
                <a:latin typeface="Times New Roman" panose="02020603050405020304" pitchFamily="18" charset="0"/>
                <a:ea typeface="Calibri" panose="020F0502020204030204" pitchFamily="34" charset="0"/>
                <a:cs typeface="Times New Roman" panose="02020603050405020304" pitchFamily="18" charset="0"/>
              </a:rPr>
              <a:t> BIPLAB KUMAR CHANDRA</a:t>
            </a:r>
            <a:endParaRPr lang="en-IN" sz="1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r>
              <a:rPr lang="en-IN" sz="1100" b="1" dirty="0">
                <a:effectLst/>
                <a:latin typeface="Times New Roman" panose="02020603050405020304" pitchFamily="18" charset="0"/>
                <a:ea typeface="Calibri" panose="020F0502020204030204" pitchFamily="34" charset="0"/>
                <a:cs typeface="Times New Roman" panose="02020603050405020304" pitchFamily="18" charset="0"/>
              </a:rPr>
              <a:t>(ENROLMENT No. 20231790)</a:t>
            </a:r>
          </a:p>
          <a:p>
            <a:pPr algn="ctr">
              <a:lnSpc>
                <a:spcPct val="106000"/>
              </a:lnSpc>
              <a:spcAft>
                <a:spcPts val="800"/>
              </a:spcAft>
            </a:pPr>
            <a:r>
              <a:rPr lang="en-IN" sz="1400" cap="none" dirty="0">
                <a:effectLst/>
                <a:latin typeface="Times New Roman" panose="02020603050405020304" pitchFamily="18" charset="0"/>
                <a:ea typeface="Calibri" panose="020F0502020204030204" pitchFamily="34" charset="0"/>
                <a:cs typeface="Times New Roman" panose="02020603050405020304" pitchFamily="18" charset="0"/>
              </a:rPr>
              <a:t>Under the guidance of</a:t>
            </a:r>
          </a:p>
          <a:p>
            <a:pPr algn="ctr">
              <a:lnSpc>
                <a:spcPct val="106000"/>
              </a:lnSpc>
              <a:spcAft>
                <a:spcPts val="800"/>
              </a:spcAft>
            </a:pPr>
            <a:r>
              <a:rPr lang="en-IN" sz="1600" b="1" dirty="0" err="1">
                <a:latin typeface="Times New Roman" panose="02020603050405020304" pitchFamily="18" charset="0"/>
                <a:ea typeface="Calibri" panose="020F0502020204030204" pitchFamily="34" charset="0"/>
                <a:cs typeface="Times New Roman" panose="02020603050405020304" pitchFamily="18" charset="0"/>
              </a:rPr>
              <a:t>Dr.</a:t>
            </a:r>
            <a:r>
              <a:rPr lang="en-IN" sz="1600" b="1" dirty="0">
                <a:latin typeface="Times New Roman" panose="02020603050405020304" pitchFamily="18" charset="0"/>
                <a:ea typeface="Calibri" panose="020F0502020204030204" pitchFamily="34" charset="0"/>
                <a:cs typeface="Times New Roman" panose="02020603050405020304" pitchFamily="18" charset="0"/>
              </a:rPr>
              <a:t> Mohammad Yusuf (Supervisor)</a:t>
            </a:r>
          </a:p>
          <a:p>
            <a:pPr algn="ctr">
              <a:lnSpc>
                <a:spcPct val="106000"/>
              </a:lnSpc>
            </a:pPr>
            <a:r>
              <a:rPr lang="en-US" sz="1200" b="1" i="0" u="none" strike="noStrike" dirty="0">
                <a:effectLst/>
                <a:latin typeface="Times New Roman" panose="02020603050405020304" pitchFamily="18" charset="0"/>
                <a:cs typeface="Times New Roman" panose="02020603050405020304" pitchFamily="18" charset="0"/>
              </a:rPr>
              <a:t>Associate Professor</a:t>
            </a:r>
            <a:br>
              <a:rPr lang="en-US" sz="1200" b="1" dirty="0">
                <a:latin typeface="Times New Roman" panose="02020603050405020304" pitchFamily="18" charset="0"/>
                <a:cs typeface="Times New Roman" panose="02020603050405020304" pitchFamily="18" charset="0"/>
              </a:rPr>
            </a:br>
            <a:r>
              <a:rPr lang="en-US" sz="1200" b="1" i="0" dirty="0">
                <a:effectLst/>
                <a:latin typeface="Times New Roman" panose="02020603050405020304" pitchFamily="18" charset="0"/>
                <a:cs typeface="Times New Roman" panose="02020603050405020304" pitchFamily="18" charset="0"/>
              </a:rPr>
              <a:t>Library and Information Science</a:t>
            </a:r>
            <a:br>
              <a:rPr lang="en-US" sz="1200" b="1" dirty="0">
                <a:latin typeface="Times New Roman" panose="02020603050405020304" pitchFamily="18" charset="0"/>
                <a:cs typeface="Times New Roman" panose="02020603050405020304" pitchFamily="18" charset="0"/>
              </a:rPr>
            </a:br>
            <a:r>
              <a:rPr lang="en-US" sz="1200" b="1" i="0" dirty="0" err="1">
                <a:effectLst/>
                <a:latin typeface="Times New Roman" panose="02020603050405020304" pitchFamily="18" charset="0"/>
                <a:cs typeface="Times New Roman" panose="02020603050405020304" pitchFamily="18" charset="0"/>
              </a:rPr>
              <a:t>Mangalayatan</a:t>
            </a:r>
            <a:r>
              <a:rPr lang="en-US" sz="1200" b="1" i="0" dirty="0">
                <a:effectLst/>
                <a:latin typeface="Times New Roman" panose="02020603050405020304" pitchFamily="18" charset="0"/>
                <a:cs typeface="Times New Roman" panose="02020603050405020304" pitchFamily="18" charset="0"/>
              </a:rPr>
              <a:t> University, Aligarh (U.P.), India</a:t>
            </a:r>
            <a:endParaRPr lang="en-IN" sz="1200"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6000"/>
              </a:lnSpc>
            </a:pPr>
            <a:r>
              <a:rPr lang="en-IN" sz="1050" dirty="0">
                <a:effectLst/>
                <a:latin typeface="Calibri" panose="020F0502020204030204" pitchFamily="34" charset="0"/>
                <a:ea typeface="Calibri" panose="020F0502020204030204" pitchFamily="34" charset="0"/>
                <a:cs typeface="Times New Roman" panose="02020603050405020304" pitchFamily="18" charset="0"/>
              </a:rPr>
              <a:t>&amp;</a:t>
            </a:r>
            <a:r>
              <a:rPr lang="en-IN" sz="1600" dirty="0">
                <a:effectLst/>
                <a:latin typeface="Calibri" panose="020F0502020204030204" pitchFamily="34" charset="0"/>
                <a:ea typeface="Calibri" panose="020F0502020204030204" pitchFamily="34" charset="0"/>
                <a:cs typeface="Times New Roman" panose="02020603050405020304" pitchFamily="18" charset="0"/>
              </a:rPr>
              <a:t> </a:t>
            </a:r>
          </a:p>
          <a:p>
            <a:pPr algn="ctr">
              <a:lnSpc>
                <a:spcPct val="106000"/>
              </a:lnSpc>
            </a:pPr>
            <a:r>
              <a:rPr lang="en-IN" sz="1600" b="1" dirty="0" err="1">
                <a:latin typeface="Times New Roman" panose="02020603050405020304" pitchFamily="18" charset="0"/>
                <a:ea typeface="Calibri" panose="020F0502020204030204" pitchFamily="34" charset="0"/>
                <a:cs typeface="Times New Roman" panose="02020603050405020304" pitchFamily="18" charset="0"/>
              </a:rPr>
              <a:t>Dr.</a:t>
            </a:r>
            <a:r>
              <a:rPr lang="en-IN" sz="1600" b="1" dirty="0">
                <a:latin typeface="Times New Roman" panose="02020603050405020304" pitchFamily="18" charset="0"/>
                <a:ea typeface="Calibri" panose="020F0502020204030204" pitchFamily="34" charset="0"/>
                <a:cs typeface="Times New Roman" panose="02020603050405020304" pitchFamily="18" charset="0"/>
              </a:rPr>
              <a:t> </a:t>
            </a:r>
            <a:r>
              <a:rPr lang="en-IN" sz="1600" b="1" dirty="0" err="1">
                <a:latin typeface="Times New Roman" panose="02020603050405020304" pitchFamily="18" charset="0"/>
                <a:ea typeface="Calibri" panose="020F0502020204030204" pitchFamily="34" charset="0"/>
                <a:cs typeface="Times New Roman" panose="02020603050405020304" pitchFamily="18" charset="0"/>
              </a:rPr>
              <a:t>Partha</a:t>
            </a:r>
            <a:r>
              <a:rPr lang="en-IN" sz="1600" b="1" dirty="0">
                <a:latin typeface="Times New Roman" panose="02020603050405020304" pitchFamily="18" charset="0"/>
                <a:ea typeface="Calibri" panose="020F0502020204030204" pitchFamily="34" charset="0"/>
                <a:cs typeface="Times New Roman" panose="02020603050405020304" pitchFamily="18" charset="0"/>
              </a:rPr>
              <a:t> </a:t>
            </a:r>
            <a:r>
              <a:rPr lang="en-IN" sz="1600" b="1" dirty="0" err="1">
                <a:latin typeface="Times New Roman" panose="02020603050405020304" pitchFamily="18" charset="0"/>
                <a:ea typeface="Calibri" panose="020F0502020204030204" pitchFamily="34" charset="0"/>
                <a:cs typeface="Times New Roman" panose="02020603050405020304" pitchFamily="18" charset="0"/>
              </a:rPr>
              <a:t>Sarathi</a:t>
            </a:r>
            <a:r>
              <a:rPr lang="en-IN" sz="1600" b="1" dirty="0">
                <a:latin typeface="Times New Roman" panose="02020603050405020304" pitchFamily="18" charset="0"/>
                <a:ea typeface="Calibri" panose="020F0502020204030204" pitchFamily="34" charset="0"/>
                <a:cs typeface="Times New Roman" panose="02020603050405020304" pitchFamily="18" charset="0"/>
              </a:rPr>
              <a:t> Das (Co-Supervisor)</a:t>
            </a:r>
          </a:p>
          <a:p>
            <a:pPr algn="ctr">
              <a:lnSpc>
                <a:spcPct val="106000"/>
              </a:lnSpc>
            </a:pPr>
            <a:r>
              <a:rPr lang="en-IN" sz="1600" b="1" dirty="0">
                <a:latin typeface="Times New Roman" panose="02020603050405020304" pitchFamily="18" charset="0"/>
                <a:ea typeface="Calibri" panose="020F0502020204030204" pitchFamily="34" charset="0"/>
                <a:cs typeface="Times New Roman" panose="02020603050405020304" pitchFamily="18" charset="0"/>
              </a:rPr>
              <a:t>Library &amp; Information Officer</a:t>
            </a:r>
          </a:p>
          <a:p>
            <a:pPr algn="ctr">
              <a:lnSpc>
                <a:spcPct val="106000"/>
              </a:lnSpc>
            </a:pPr>
            <a:r>
              <a:rPr lang="en-IN" sz="1400" b="1" dirty="0">
                <a:latin typeface="Times New Roman" panose="02020603050405020304" pitchFamily="18" charset="0"/>
                <a:ea typeface="Calibri" panose="020F0502020204030204" pitchFamily="34" charset="0"/>
                <a:cs typeface="Times New Roman" panose="02020603050405020304" pitchFamily="18" charset="0"/>
              </a:rPr>
              <a:t>National Library , Kolkata</a:t>
            </a:r>
          </a:p>
          <a:p>
            <a:pPr algn="ctr">
              <a:lnSpc>
                <a:spcPct val="106000"/>
              </a:lnSpc>
            </a:pPr>
            <a:endParaRPr lang="en-IN" b="1"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6000"/>
              </a:lnSpc>
            </a:pPr>
            <a:endParaRPr lang="en-IN" dirty="0">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6000"/>
              </a:lnSpc>
              <a:spcAft>
                <a:spcPts val="800"/>
              </a:spcAft>
            </a:pPr>
            <a:endParaRPr lang="en-IN"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6000"/>
              </a:lnSpc>
              <a:spcAft>
                <a:spcPts val="800"/>
              </a:spcAft>
            </a:pPr>
            <a:endParaRPr lang="en-IN"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Picture 1" descr="C:\Users\hardesh\Desktop\121128052225_safe_image.jpg">
            <a:extLst>
              <a:ext uri="{FF2B5EF4-FFF2-40B4-BE49-F238E27FC236}">
                <a16:creationId xmlns:a16="http://schemas.microsoft.com/office/drawing/2014/main" id="{4590CC0C-4DAD-4A96-B4AD-74AE37DDCF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7535" y="5169773"/>
            <a:ext cx="522233" cy="330771"/>
          </a:xfrm>
          <a:prstGeom prst="rect">
            <a:avLst/>
          </a:prstGeom>
          <a:noFill/>
          <a:ln w="3175">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C03AAF58-527E-45D5-BD29-5B542670022E}"/>
              </a:ext>
            </a:extLst>
          </p:cNvPr>
          <p:cNvSpPr txBox="1"/>
          <p:nvPr/>
        </p:nvSpPr>
        <p:spPr>
          <a:xfrm>
            <a:off x="3360651" y="5645001"/>
            <a:ext cx="6096000" cy="998607"/>
          </a:xfrm>
          <a:prstGeom prst="rect">
            <a:avLst/>
          </a:prstGeom>
          <a:noFill/>
        </p:spPr>
        <p:txBody>
          <a:bodyPr wrap="square">
            <a:spAutoFit/>
          </a:bodyPr>
          <a:lstStyle/>
          <a:p>
            <a:pPr algn="ctr">
              <a:lnSpc>
                <a:spcPts val="1800"/>
              </a:lnSpc>
            </a:pPr>
            <a:r>
              <a:rPr lang="en-IN" sz="1200" b="1" dirty="0">
                <a:effectLst/>
                <a:latin typeface="Times New Roman" panose="02020603050405020304" pitchFamily="18" charset="0"/>
                <a:ea typeface="Calibri" panose="020F0502020204030204" pitchFamily="34" charset="0"/>
                <a:cs typeface="Times New Roman" panose="02020603050405020304" pitchFamily="18" charset="0"/>
              </a:rPr>
              <a:t>Department of Library and Information Science</a:t>
            </a:r>
            <a:endParaRPr lang="en-IN" sz="1200" b="1" dirty="0">
              <a:latin typeface="Calibri" panose="020F0502020204030204" pitchFamily="34" charset="0"/>
              <a:ea typeface="Calibri" panose="020F0502020204030204" pitchFamily="34" charset="0"/>
              <a:cs typeface="Times New Roman" panose="02020603050405020304" pitchFamily="18" charset="0"/>
            </a:endParaRPr>
          </a:p>
          <a:p>
            <a:pPr algn="ctr">
              <a:lnSpc>
                <a:spcPts val="1800"/>
              </a:lnSpc>
            </a:pPr>
            <a:r>
              <a:rPr lang="en-IN" sz="1200" b="1" dirty="0">
                <a:effectLst/>
                <a:latin typeface="Times New Roman" panose="02020603050405020304" pitchFamily="18" charset="0"/>
                <a:ea typeface="Calibri" panose="020F0502020204030204" pitchFamily="34" charset="0"/>
                <a:cs typeface="Times New Roman" panose="02020603050405020304" pitchFamily="18" charset="0"/>
              </a:rPr>
              <a:t>Faculty of Humanities</a:t>
            </a:r>
            <a:br>
              <a:rPr lang="en-IN" sz="1200" dirty="0">
                <a:effectLst/>
                <a:latin typeface="Calibri" panose="020F0502020204030204" pitchFamily="34" charset="0"/>
                <a:ea typeface="Calibri" panose="020F0502020204030204" pitchFamily="34" charset="0"/>
                <a:cs typeface="Times New Roman" panose="02020603050405020304" pitchFamily="18" charset="0"/>
              </a:rPr>
            </a:br>
            <a:r>
              <a:rPr lang="en-IN" sz="1200" b="1" dirty="0" err="1">
                <a:effectLst/>
                <a:latin typeface="Times New Roman" panose="02020603050405020304" pitchFamily="18" charset="0"/>
                <a:ea typeface="Calibri" panose="020F0502020204030204" pitchFamily="34" charset="0"/>
                <a:cs typeface="Times New Roman" panose="02020603050405020304" pitchFamily="18" charset="0"/>
              </a:rPr>
              <a:t>Mangalayatan</a:t>
            </a:r>
            <a:r>
              <a:rPr lang="en-IN" sz="1200" b="1" dirty="0">
                <a:effectLst/>
                <a:latin typeface="Times New Roman" panose="02020603050405020304" pitchFamily="18" charset="0"/>
                <a:ea typeface="Calibri" panose="020F0502020204030204" pitchFamily="34" charset="0"/>
                <a:cs typeface="Times New Roman" panose="02020603050405020304" pitchFamily="18" charset="0"/>
              </a:rPr>
              <a:t> University, Aligarh, Uttar Pradesh</a:t>
            </a:r>
          </a:p>
          <a:p>
            <a:pPr algn="ctr">
              <a:lnSpc>
                <a:spcPts val="1800"/>
              </a:lnSpc>
            </a:pPr>
            <a:endParaRPr lang="en-US" sz="1200" dirty="0"/>
          </a:p>
        </p:txBody>
      </p:sp>
    </p:spTree>
    <p:extLst>
      <p:ext uri="{BB962C8B-B14F-4D97-AF65-F5344CB8AC3E}">
        <p14:creationId xmlns:p14="http://schemas.microsoft.com/office/powerpoint/2010/main" val="3209221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a:extLst>
              <a:ext uri="{FF2B5EF4-FFF2-40B4-BE49-F238E27FC236}">
                <a16:creationId xmlns:a16="http://schemas.microsoft.com/office/drawing/2014/main" id="{9C98AC05-9238-4999-AFD2-C62A702CBDF5}"/>
              </a:ext>
            </a:extLst>
          </p:cNvPr>
          <p:cNvSpPr txBox="1"/>
          <p:nvPr/>
        </p:nvSpPr>
        <p:spPr>
          <a:xfrm>
            <a:off x="2853881" y="785238"/>
            <a:ext cx="8369090" cy="4278094"/>
          </a:xfrm>
          <a:prstGeom prst="rect">
            <a:avLst/>
          </a:prstGeom>
          <a:noFill/>
        </p:spPr>
        <p:txBody>
          <a:bodyPr wrap="square" rtlCol="0">
            <a:spAutoFit/>
          </a:bodyPr>
          <a:lstStyle/>
          <a:p>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Chapter</a:t>
            </a:r>
            <a:r>
              <a:rPr lang="en-US" sz="3200" b="1" dirty="0">
                <a:latin typeface="Times New Roman" panose="02020603050405020304" pitchFamily="18" charset="0"/>
                <a:ea typeface="Times New Roman" panose="02020603050405020304" pitchFamily="18" charset="0"/>
                <a:cs typeface="Times New Roman" panose="02020603050405020304" pitchFamily="18" charset="0"/>
              </a:rPr>
              <a:t> 1</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Introduction</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IN" sz="2400" b="1" dirty="0">
                <a:effectLst/>
                <a:latin typeface="Times New Roman" panose="02020603050405020304" pitchFamily="18" charset="0"/>
                <a:ea typeface="Calibri" panose="020F0502020204030204" pitchFamily="34" charset="0"/>
                <a:cs typeface="Times New Roman" panose="02020603050405020304" pitchFamily="18" charset="0"/>
              </a:rPr>
              <a:t>1. Introduction</a:t>
            </a:r>
          </a:p>
          <a:p>
            <a:r>
              <a:rPr lang="en-IN" sz="2400" b="1" dirty="0">
                <a:effectLst/>
                <a:latin typeface="Times New Roman" panose="02020603050405020304" pitchFamily="18" charset="0"/>
                <a:ea typeface="Calibri" panose="020F0502020204030204" pitchFamily="34" charset="0"/>
                <a:cs typeface="Times New Roman" panose="02020603050405020304" pitchFamily="18" charset="0"/>
              </a:rPr>
              <a:t>1.2  Background of the study</a:t>
            </a:r>
          </a:p>
          <a:p>
            <a:r>
              <a:rPr lang="en-IN" sz="2400" b="1" dirty="0">
                <a:latin typeface="Times New Roman" panose="02020603050405020304" pitchFamily="18" charset="0"/>
                <a:ea typeface="Calibri" panose="020F0502020204030204" pitchFamily="34" charset="0"/>
                <a:cs typeface="Times New Roman" panose="02020603050405020304" pitchFamily="18" charset="0"/>
              </a:rPr>
              <a:t>1.3 </a:t>
            </a:r>
            <a:r>
              <a:rPr lang="en-US" sz="2400" b="1" dirty="0">
                <a:effectLst/>
                <a:latin typeface="Sylfaen" panose="010A0502050306030303" pitchFamily="18" charset="0"/>
                <a:ea typeface="Calibri" panose="020F0502020204030204" pitchFamily="34" charset="0"/>
                <a:cs typeface="Times New Roman" panose="02020603050405020304" pitchFamily="18" charset="0"/>
              </a:rPr>
              <a:t>Collection Development  &amp; Use of Library Resources </a:t>
            </a:r>
          </a:p>
          <a:p>
            <a:r>
              <a:rPr lang="en-US" sz="2400" b="1" dirty="0">
                <a:latin typeface="Sylfaen" panose="010A0502050306030303" pitchFamily="18" charset="0"/>
                <a:ea typeface="Calibri" panose="020F0502020204030204" pitchFamily="34" charset="0"/>
                <a:cs typeface="Times New Roman" panose="02020603050405020304" pitchFamily="18" charset="0"/>
              </a:rPr>
              <a:t>1.3.1 Definition  (</a:t>
            </a:r>
            <a:r>
              <a:rPr lang="en-US" sz="2400" b="1" dirty="0">
                <a:effectLst/>
                <a:latin typeface="Sylfaen" panose="010A0502050306030303" pitchFamily="18" charset="0"/>
                <a:ea typeface="Calibri" panose="020F0502020204030204" pitchFamily="34" charset="0"/>
                <a:cs typeface="Times New Roman" panose="02020603050405020304" pitchFamily="18" charset="0"/>
              </a:rPr>
              <a:t>Collection Development </a:t>
            </a:r>
            <a:r>
              <a:rPr lang="en-US" sz="2400" b="1" dirty="0">
                <a:latin typeface="Sylfaen" panose="010A0502050306030303" pitchFamily="18" charset="0"/>
                <a:ea typeface="Calibri" panose="020F0502020204030204" pitchFamily="34" charset="0"/>
                <a:cs typeface="Times New Roman" panose="02020603050405020304" pitchFamily="18" charset="0"/>
              </a:rPr>
              <a:t>)</a:t>
            </a:r>
          </a:p>
          <a:p>
            <a:r>
              <a:rPr lang="en-US" sz="2400" b="1" dirty="0">
                <a:effectLst/>
                <a:latin typeface="Sylfaen" panose="010A0502050306030303" pitchFamily="18" charset="0"/>
                <a:ea typeface="Calibri" panose="020F0502020204030204" pitchFamily="34" charset="0"/>
                <a:cs typeface="Times New Roman" panose="02020603050405020304" pitchFamily="18" charset="0"/>
              </a:rPr>
              <a:t>1.3.2 </a:t>
            </a:r>
            <a:r>
              <a:rPr lang="en-US" sz="2400" b="1" dirty="0">
                <a:latin typeface="Sylfaen" panose="010A0502050306030303" pitchFamily="18" charset="0"/>
                <a:ea typeface="Calibri" panose="020F0502020204030204" pitchFamily="34" charset="0"/>
                <a:cs typeface="Times New Roman" panose="02020603050405020304" pitchFamily="18" charset="0"/>
              </a:rPr>
              <a:t>Definition (</a:t>
            </a:r>
            <a:r>
              <a:rPr lang="en-US" sz="2400" b="1" dirty="0">
                <a:effectLst/>
                <a:latin typeface="Sylfaen" panose="010A0502050306030303" pitchFamily="18" charset="0"/>
                <a:ea typeface="Calibri" panose="020F0502020204030204" pitchFamily="34" charset="0"/>
                <a:cs typeface="Times New Roman" panose="02020603050405020304" pitchFamily="18" charset="0"/>
              </a:rPr>
              <a:t>Use of Library Resources </a:t>
            </a:r>
            <a:r>
              <a:rPr lang="en-US" sz="2400" b="1" dirty="0">
                <a:latin typeface="Sylfaen" panose="010A0502050306030303" pitchFamily="18" charset="0"/>
                <a:ea typeface="Calibri" panose="020F0502020204030204" pitchFamily="34" charset="0"/>
                <a:cs typeface="Times New Roman" panose="02020603050405020304" pitchFamily="18" charset="0"/>
              </a:rPr>
              <a:t>)</a:t>
            </a:r>
          </a:p>
          <a:p>
            <a:r>
              <a:rPr lang="en-US" sz="2400" b="1" dirty="0">
                <a:latin typeface="Sylfaen" panose="010A0502050306030303" pitchFamily="18" charset="0"/>
                <a:ea typeface="Calibri" panose="020F0502020204030204" pitchFamily="34" charset="0"/>
                <a:cs typeface="Times New Roman" panose="02020603050405020304" pitchFamily="18" charset="0"/>
              </a:rPr>
              <a:t>1.3.3 Definition (</a:t>
            </a:r>
            <a:r>
              <a:rPr lang="en-US" sz="2400" b="1" dirty="0">
                <a:effectLst/>
                <a:latin typeface="Sylfaen" panose="010A0502050306030303" pitchFamily="18" charset="0"/>
                <a:ea typeface="Calibri" panose="020F0502020204030204" pitchFamily="34" charset="0"/>
                <a:cs typeface="Times New Roman" panose="02020603050405020304" pitchFamily="18" charset="0"/>
              </a:rPr>
              <a:t>Library Resources)</a:t>
            </a:r>
          </a:p>
          <a:p>
            <a:r>
              <a:rPr lang="en-IN" sz="2400" b="1" dirty="0">
                <a:effectLst/>
                <a:latin typeface="Times New Roman" panose="02020603050405020304" pitchFamily="18" charset="0"/>
                <a:ea typeface="Calibri" panose="020F0502020204030204" pitchFamily="34" charset="0"/>
                <a:cs typeface="Times New Roman" panose="02020603050405020304" pitchFamily="18" charset="0"/>
              </a:rPr>
              <a:t>1.8 Selection of problem</a:t>
            </a:r>
          </a:p>
          <a:p>
            <a:r>
              <a:rPr lang="en-IN" sz="2400" b="1" dirty="0">
                <a:latin typeface="Times New Roman" panose="02020603050405020304" pitchFamily="18" charset="0"/>
                <a:ea typeface="Calibri" panose="020F0502020204030204" pitchFamily="34" charset="0"/>
                <a:cs typeface="Times New Roman" panose="02020603050405020304" pitchFamily="18" charset="0"/>
              </a:rPr>
              <a:t>1.9 </a:t>
            </a:r>
            <a:r>
              <a:rPr lang="en-I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Objectives of the study</a:t>
            </a:r>
          </a:p>
          <a:p>
            <a:r>
              <a:rPr lang="en-IN"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1.10 </a:t>
            </a:r>
            <a:r>
              <a:rPr lang="en-I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Scope of the study</a:t>
            </a:r>
          </a:p>
          <a:p>
            <a:r>
              <a:rPr lang="en-IN"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1.11 </a:t>
            </a:r>
            <a:r>
              <a:rPr lang="en-IN" sz="24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Need of the study</a:t>
            </a:r>
          </a:p>
        </p:txBody>
      </p:sp>
    </p:spTree>
    <p:extLst>
      <p:ext uri="{BB962C8B-B14F-4D97-AF65-F5344CB8AC3E}">
        <p14:creationId xmlns:p14="http://schemas.microsoft.com/office/powerpoint/2010/main" val="4251390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1C8C4FE-49F1-41EA-BAFC-F85AC3DE3E46}"/>
              </a:ext>
            </a:extLst>
          </p:cNvPr>
          <p:cNvSpPr txBox="1"/>
          <p:nvPr/>
        </p:nvSpPr>
        <p:spPr>
          <a:xfrm>
            <a:off x="4750904" y="471964"/>
            <a:ext cx="3810001" cy="830997"/>
          </a:xfrm>
          <a:prstGeom prst="rect">
            <a:avLst/>
          </a:prstGeom>
          <a:noFill/>
        </p:spPr>
        <p:txBody>
          <a:bodyPr wrap="square" rtlCol="0">
            <a:spAutoFit/>
          </a:bodyPr>
          <a:lstStyle/>
          <a:p>
            <a:r>
              <a:rPr lang="en-IN" sz="2400" b="1" dirty="0">
                <a:effectLst/>
                <a:latin typeface="Times New Roman" panose="02020603050405020304" pitchFamily="18" charset="0"/>
                <a:ea typeface="Calibri" panose="020F0502020204030204" pitchFamily="34" charset="0"/>
              </a:rPr>
              <a:t>1.9 Objectives of the study</a:t>
            </a:r>
            <a:endParaRPr lang="en-IN" sz="2400" dirty="0"/>
          </a:p>
          <a:p>
            <a:endParaRPr lang="en-IN" sz="2400" dirty="0"/>
          </a:p>
        </p:txBody>
      </p:sp>
      <p:sp>
        <p:nvSpPr>
          <p:cNvPr id="5" name="TextBox 4">
            <a:extLst>
              <a:ext uri="{FF2B5EF4-FFF2-40B4-BE49-F238E27FC236}">
                <a16:creationId xmlns:a16="http://schemas.microsoft.com/office/drawing/2014/main" id="{16C6107A-0FE6-47CD-AD17-F7CD3AF58B84}"/>
              </a:ext>
            </a:extLst>
          </p:cNvPr>
          <p:cNvSpPr txBox="1"/>
          <p:nvPr/>
        </p:nvSpPr>
        <p:spPr>
          <a:xfrm>
            <a:off x="1149626" y="1302961"/>
            <a:ext cx="11012556" cy="3679662"/>
          </a:xfrm>
          <a:prstGeom prst="rect">
            <a:avLst/>
          </a:prstGeom>
          <a:noFill/>
        </p:spPr>
        <p:txBody>
          <a:bodyPr wrap="square" rtlCol="0">
            <a:spAutoFit/>
          </a:bodyPr>
          <a:lstStyle/>
          <a:p>
            <a:pPr marL="342900" lvl="0" indent="-342900" algn="just">
              <a:lnSpc>
                <a:spcPct val="150000"/>
              </a:lnSpc>
              <a:buSzPts val="1000"/>
              <a:buFont typeface="Symbol" panose="05050102010706020507" pitchFamily="18" charset="2"/>
              <a:buChar char=""/>
              <a:tabLst>
                <a:tab pos="2286000" algn="l"/>
              </a:tabLst>
            </a:pP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To identify the various types of information resources  in the select university libraries of Kolkata.</a:t>
            </a:r>
          </a:p>
          <a:p>
            <a:pPr marL="342900" lvl="0" indent="-342900" algn="just">
              <a:lnSpc>
                <a:spcPct val="150000"/>
              </a:lnSpc>
              <a:buSzPts val="1000"/>
              <a:buFont typeface="Symbol" panose="05050102010706020507" pitchFamily="18" charset="2"/>
              <a:buChar char=""/>
              <a:tabLst>
                <a:tab pos="2286000" algn="l"/>
              </a:tabLst>
            </a:pP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 To know collection management policies </a:t>
            </a:r>
            <a:r>
              <a:rPr lang="en-IN" b="1" dirty="0">
                <a:latin typeface="Times New Roman" panose="02020603050405020304" pitchFamily="18" charset="0"/>
                <a:ea typeface="Calibri" panose="020F0502020204030204" pitchFamily="34" charset="0"/>
                <a:cs typeface="Times New Roman" panose="02020603050405020304" pitchFamily="18" charset="0"/>
              </a:rPr>
              <a:t>of</a:t>
            </a: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  the libraires.</a:t>
            </a:r>
          </a:p>
          <a:p>
            <a:pPr marL="342900" lvl="0" indent="-342900" algn="just">
              <a:lnSpc>
                <a:spcPct val="150000"/>
              </a:lnSpc>
              <a:buSzPts val="1000"/>
              <a:buFont typeface="Symbol" panose="05050102010706020507" pitchFamily="18" charset="2"/>
              <a:buChar char=""/>
              <a:tabLst>
                <a:tab pos="2286000" algn="l"/>
              </a:tabLst>
            </a:pP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To </a:t>
            </a:r>
            <a:r>
              <a:rPr lang="en-IN" b="1" dirty="0">
                <a:latin typeface="Times New Roman" panose="02020603050405020304" pitchFamily="18" charset="0"/>
                <a:ea typeface="Calibri" panose="020F0502020204030204" pitchFamily="34" charset="0"/>
                <a:cs typeface="Times New Roman" panose="02020603050405020304" pitchFamily="18" charset="0"/>
              </a:rPr>
              <a:t>highlight areas of utilization  of information recourses of the libraries  by the users.</a:t>
            </a:r>
          </a:p>
          <a:p>
            <a:pPr marL="342900" indent="-342900" algn="just">
              <a:lnSpc>
                <a:spcPct val="150000"/>
              </a:lnSpc>
              <a:buSzPts val="1000"/>
              <a:buFont typeface="Symbol" panose="05050102010706020507" pitchFamily="18" charset="2"/>
              <a:buChar char=""/>
              <a:tabLst>
                <a:tab pos="2286000" algn="l"/>
              </a:tabLst>
            </a:pP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To point out </a:t>
            </a:r>
            <a:r>
              <a:rPr lang="en-IN" b="1" dirty="0">
                <a:latin typeface="Times New Roman" panose="02020603050405020304" pitchFamily="18" charset="0"/>
                <a:ea typeface="Calibri" panose="020F0502020204030204" pitchFamily="34" charset="0"/>
                <a:cs typeface="Times New Roman" panose="02020603050405020304" pitchFamily="18" charset="0"/>
              </a:rPr>
              <a:t>information resources </a:t>
            </a: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need  of the users of the library.</a:t>
            </a:r>
          </a:p>
          <a:p>
            <a:pPr marL="342900" lvl="0" indent="-342900" algn="just">
              <a:lnSpc>
                <a:spcPct val="150000"/>
              </a:lnSpc>
              <a:spcAft>
                <a:spcPts val="800"/>
              </a:spcAft>
              <a:buSzPts val="1000"/>
              <a:buFont typeface="Symbol" panose="05050102010706020507" pitchFamily="18" charset="2"/>
              <a:buChar char=""/>
              <a:tabLst>
                <a:tab pos="2286000" algn="l"/>
              </a:tabLst>
            </a:pPr>
            <a:r>
              <a:rPr lang="en-IN" sz="1800" b="1" dirty="0">
                <a:effectLst/>
                <a:latin typeface="Times New Roman" panose="02020603050405020304" pitchFamily="18" charset="0"/>
                <a:ea typeface="Calibri" panose="020F0502020204030204" pitchFamily="34" charset="0"/>
                <a:cs typeface="Times New Roman" panose="02020603050405020304" pitchFamily="18" charset="0"/>
              </a:rPr>
              <a:t>To </a:t>
            </a:r>
            <a:r>
              <a:rPr lang="en-IN" b="1" dirty="0">
                <a:latin typeface="Times New Roman" panose="02020603050405020304" pitchFamily="18" charset="0"/>
                <a:ea typeface="Calibri" panose="020F0502020204030204" pitchFamily="34" charset="0"/>
                <a:cs typeface="Times New Roman" panose="02020603050405020304" pitchFamily="18" charset="0"/>
              </a:rPr>
              <a:t>asses  satisfaction  of the users of the libraries.</a:t>
            </a:r>
          </a:p>
          <a:p>
            <a:pPr marL="285750" lvl="0" indent="-285750" algn="just">
              <a:lnSpc>
                <a:spcPct val="150000"/>
              </a:lnSpc>
              <a:spcAft>
                <a:spcPts val="800"/>
              </a:spcAft>
              <a:buSzPts val="1000"/>
              <a:buFont typeface="Arial" panose="020B0604020202020204" pitchFamily="34" charset="0"/>
              <a:buChar char="•"/>
              <a:tabLst>
                <a:tab pos="2286000" algn="l"/>
              </a:tabLst>
            </a:pPr>
            <a:r>
              <a:rPr lang="en-IN" b="1" dirty="0">
                <a:latin typeface="Times New Roman" panose="02020603050405020304" pitchFamily="18" charset="0"/>
                <a:cs typeface="Times New Roman" panose="02020603050405020304" pitchFamily="18" charset="0"/>
              </a:rPr>
              <a:t>To know the problem of the libraries  in the  development of information resources.</a:t>
            </a:r>
          </a:p>
          <a:p>
            <a:pPr marL="285750" indent="-285750" algn="just">
              <a:lnSpc>
                <a:spcPct val="150000"/>
              </a:lnSpc>
              <a:spcAft>
                <a:spcPts val="800"/>
              </a:spcAft>
              <a:buSzPts val="1000"/>
              <a:buFont typeface="Arial" panose="020B0604020202020204" pitchFamily="34" charset="0"/>
              <a:buChar char="•"/>
              <a:tabLst>
                <a:tab pos="2286000" algn="l"/>
              </a:tabLst>
            </a:pPr>
            <a:r>
              <a:rPr lang="en-IN" b="1" dirty="0">
                <a:latin typeface="Times New Roman" panose="02020603050405020304" pitchFamily="18" charset="0"/>
                <a:cs typeface="Times New Roman" panose="02020603050405020304" pitchFamily="18" charset="0"/>
              </a:rPr>
              <a:t>To suggest measures for improvement in the  development of information resources and their utilization .</a:t>
            </a:r>
          </a:p>
          <a:p>
            <a:pPr lvl="0" algn="just">
              <a:lnSpc>
                <a:spcPct val="150000"/>
              </a:lnSpc>
              <a:spcAft>
                <a:spcPts val="800"/>
              </a:spcAft>
              <a:buSzPts val="1000"/>
              <a:tabLst>
                <a:tab pos="2286000" algn="l"/>
              </a:tabLst>
            </a:pPr>
            <a:r>
              <a:rPr lang="en-IN" b="1" dirty="0">
                <a:latin typeface="Times New Roman" panose="02020603050405020304" pitchFamily="18" charset="0"/>
                <a:cs typeface="Times New Roman" panose="02020603050405020304" pitchFamily="18" charset="0"/>
              </a:rPr>
              <a:t>  </a:t>
            </a:r>
            <a:endParaRPr lang="en-IN" dirty="0"/>
          </a:p>
        </p:txBody>
      </p:sp>
    </p:spTree>
    <p:extLst>
      <p:ext uri="{BB962C8B-B14F-4D97-AF65-F5344CB8AC3E}">
        <p14:creationId xmlns:p14="http://schemas.microsoft.com/office/powerpoint/2010/main" val="98149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AB53D01-1DCB-4DCF-9739-8BA53174D7C5}"/>
              </a:ext>
            </a:extLst>
          </p:cNvPr>
          <p:cNvSpPr txBox="1"/>
          <p:nvPr/>
        </p:nvSpPr>
        <p:spPr>
          <a:xfrm>
            <a:off x="3326296" y="314302"/>
            <a:ext cx="6096000" cy="458074"/>
          </a:xfrm>
          <a:prstGeom prst="rect">
            <a:avLst/>
          </a:prstGeom>
          <a:noFill/>
        </p:spPr>
        <p:txBody>
          <a:bodyPr wrap="square">
            <a:spAutoFit/>
          </a:bodyPr>
          <a:lstStyle/>
          <a:p>
            <a:pPr lvl="0" algn="ctr">
              <a:lnSpc>
                <a:spcPct val="150000"/>
              </a:lnSpc>
              <a:spcAft>
                <a:spcPts val="800"/>
              </a:spcAft>
              <a:tabLst>
                <a:tab pos="180340" algn="l"/>
              </a:tabLst>
            </a:pPr>
            <a:r>
              <a:rPr lang="en-IN" sz="1800" b="1" u="sng" spc="70" dirty="0">
                <a:latin typeface="Times New Roman" panose="02020603050405020304" pitchFamily="18" charset="0"/>
                <a:ea typeface="Calibri" panose="020F0502020204030204" pitchFamily="34" charset="0"/>
                <a:cs typeface="Times New Roman" panose="02020603050405020304" pitchFamily="18" charset="0"/>
              </a:rPr>
              <a:t> REVVEIW OF LIETRATURE</a:t>
            </a:r>
            <a:endParaRPr lang="en-IN" sz="1800" u="sng"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E6FEDB52-C1C1-4090-AEDE-9D46B6FEA169}"/>
              </a:ext>
            </a:extLst>
          </p:cNvPr>
          <p:cNvSpPr txBox="1"/>
          <p:nvPr/>
        </p:nvSpPr>
        <p:spPr>
          <a:xfrm>
            <a:off x="4294503" y="1155937"/>
            <a:ext cx="5616752" cy="3108543"/>
          </a:xfrm>
          <a:prstGeom prst="rect">
            <a:avLst/>
          </a:prstGeom>
          <a:noFill/>
        </p:spPr>
        <p:txBody>
          <a:bodyPr wrap="square" rtlCol="0">
            <a:spAutoFit/>
          </a:bodyPr>
          <a:lstStyle/>
          <a:p>
            <a:pPr algn="just"/>
            <a:r>
              <a:rPr lang="en-IN" sz="2400" spc="70" dirty="0">
                <a:latin typeface="Times New Roman" panose="02020603050405020304" pitchFamily="18" charset="0"/>
                <a:ea typeface="Calibri" panose="020F0502020204030204" pitchFamily="34" charset="0"/>
                <a:cs typeface="Times New Roman" panose="02020603050405020304" pitchFamily="18" charset="0"/>
              </a:rPr>
              <a:t>38 literature reviews have been prepared</a:t>
            </a:r>
          </a:p>
          <a:p>
            <a:pPr algn="just"/>
            <a:endParaRPr lang="en-IN" sz="2400" spc="70" dirty="0">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buFont typeface="Arial" panose="020B0604020202020204" pitchFamily="34" charset="0"/>
              <a:buChar char="•"/>
            </a:pPr>
            <a:r>
              <a:rPr lang="en-IN" sz="2400" spc="70" dirty="0">
                <a:latin typeface="Times New Roman" panose="02020603050405020304" pitchFamily="18" charset="0"/>
                <a:ea typeface="Calibri" panose="020F0502020204030204" pitchFamily="34" charset="0"/>
                <a:cs typeface="Times New Roman" panose="02020603050405020304" pitchFamily="18" charset="0"/>
              </a:rPr>
              <a:t>Research articles    28</a:t>
            </a:r>
          </a:p>
          <a:p>
            <a:pPr marL="285750" indent="-285750" algn="just">
              <a:buFont typeface="Arial" panose="020B0604020202020204" pitchFamily="34" charset="0"/>
              <a:buChar char="•"/>
            </a:pPr>
            <a:r>
              <a:rPr lang="en-IN" sz="2400" spc="70" dirty="0">
                <a:latin typeface="Times New Roman" panose="02020603050405020304" pitchFamily="18" charset="0"/>
                <a:ea typeface="Calibri" panose="020F0502020204030204" pitchFamily="34" charset="0"/>
                <a:cs typeface="Times New Roman" panose="02020603050405020304" pitchFamily="18" charset="0"/>
              </a:rPr>
              <a:t>Ph.D. Theses            6</a:t>
            </a:r>
          </a:p>
          <a:p>
            <a:pPr marL="285750" indent="-285750" algn="just">
              <a:buFont typeface="Arial" panose="020B0604020202020204" pitchFamily="34" charset="0"/>
              <a:buChar char="•"/>
            </a:pPr>
            <a:r>
              <a:rPr lang="en-IN" sz="2400" spc="70" dirty="0">
                <a:latin typeface="Times New Roman" panose="02020603050405020304" pitchFamily="18" charset="0"/>
                <a:ea typeface="Calibri" panose="020F0502020204030204" pitchFamily="34" charset="0"/>
                <a:cs typeface="Times New Roman" panose="02020603050405020304" pitchFamily="18" charset="0"/>
              </a:rPr>
              <a:t>Books                      4</a:t>
            </a:r>
          </a:p>
          <a:p>
            <a:pPr algn="just"/>
            <a:r>
              <a:rPr lang="en-IN" sz="2400" spc="70" dirty="0">
                <a:latin typeface="Times New Roman" panose="02020603050405020304" pitchFamily="18" charset="0"/>
                <a:ea typeface="Calibri" panose="020F0502020204030204" pitchFamily="34" charset="0"/>
                <a:cs typeface="Times New Roman" panose="02020603050405020304" pitchFamily="18" charset="0"/>
              </a:rPr>
              <a:t>-------------------------------</a:t>
            </a:r>
          </a:p>
          <a:p>
            <a:pPr algn="just"/>
            <a:r>
              <a:rPr lang="en-IN" sz="2400" spc="70" dirty="0">
                <a:latin typeface="Times New Roman" panose="02020603050405020304" pitchFamily="18" charset="0"/>
                <a:ea typeface="Calibri" panose="020F0502020204030204" pitchFamily="34" charset="0"/>
                <a:cs typeface="Times New Roman" panose="02020603050405020304" pitchFamily="18" charset="0"/>
              </a:rPr>
              <a:t> Total                         </a:t>
            </a:r>
            <a:r>
              <a:rPr lang="en-IN" sz="2800" b="1" spc="70" dirty="0">
                <a:latin typeface="Times New Roman" panose="02020603050405020304" pitchFamily="18" charset="0"/>
                <a:ea typeface="Calibri" panose="020F0502020204030204" pitchFamily="34" charset="0"/>
                <a:cs typeface="Times New Roman" panose="02020603050405020304" pitchFamily="18" charset="0"/>
              </a:rPr>
              <a:t>38</a:t>
            </a:r>
            <a:endParaRPr lang="en-IN" sz="2400" b="1" spc="7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IN" sz="2400" spc="70" dirty="0">
                <a:latin typeface="Times New Roman" panose="02020603050405020304" pitchFamily="18" charset="0"/>
                <a:ea typeface="Calibri" panose="020F0502020204030204" pitchFamily="34" charset="0"/>
                <a:cs typeface="Times New Roman" panose="02020603050405020304" pitchFamily="18" charset="0"/>
              </a:rPr>
              <a:t>	</a:t>
            </a:r>
            <a:endParaRPr lang="en-IN" sz="2400" dirty="0"/>
          </a:p>
        </p:txBody>
      </p:sp>
    </p:spTree>
    <p:extLst>
      <p:ext uri="{BB962C8B-B14F-4D97-AF65-F5344CB8AC3E}">
        <p14:creationId xmlns:p14="http://schemas.microsoft.com/office/powerpoint/2010/main" val="2555120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9F16AD1-06C2-4912-AA1C-92F84CE0FFA4}"/>
              </a:ext>
            </a:extLst>
          </p:cNvPr>
          <p:cNvSpPr txBox="1"/>
          <p:nvPr/>
        </p:nvSpPr>
        <p:spPr>
          <a:xfrm>
            <a:off x="956441" y="777766"/>
            <a:ext cx="10625959" cy="3970318"/>
          </a:xfrm>
          <a:prstGeom prst="rect">
            <a:avLst/>
          </a:prstGeom>
          <a:noFill/>
        </p:spPr>
        <p:txBody>
          <a:bodyPr wrap="square" rtlCol="0">
            <a:spAutoFit/>
          </a:bodyPr>
          <a:lstStyle/>
          <a:p>
            <a:r>
              <a:rPr lang="en-IN" sz="1800" b="1" dirty="0">
                <a:solidFill>
                  <a:srgbClr val="000000"/>
                </a:solidFill>
                <a:effectLst/>
                <a:highlight>
                  <a:srgbClr val="FFFFFF"/>
                </a:highlight>
                <a:latin typeface="Times New Roman" panose="02020603050405020304" pitchFamily="18" charset="0"/>
                <a:ea typeface="Times New Roman" panose="02020603050405020304" pitchFamily="18" charset="0"/>
              </a:rPr>
              <a:t>Haque, Md. </a:t>
            </a:r>
            <a:r>
              <a:rPr lang="en-IN" sz="1800" b="1" dirty="0" err="1">
                <a:solidFill>
                  <a:srgbClr val="000000"/>
                </a:solidFill>
                <a:effectLst/>
                <a:highlight>
                  <a:srgbClr val="FFFFFF"/>
                </a:highlight>
                <a:latin typeface="Times New Roman" panose="02020603050405020304" pitchFamily="18" charset="0"/>
                <a:ea typeface="Times New Roman" panose="02020603050405020304" pitchFamily="18" charset="0"/>
              </a:rPr>
              <a:t>Armanul</a:t>
            </a:r>
            <a:r>
              <a:rPr lang="en-IN" sz="1800" b="1" dirty="0">
                <a:solidFill>
                  <a:srgbClr val="000000"/>
                </a:solidFill>
                <a:effectLst/>
                <a:highlight>
                  <a:srgbClr val="FFFFFF"/>
                </a:highlight>
                <a:latin typeface="Times New Roman" panose="02020603050405020304" pitchFamily="18" charset="0"/>
                <a:ea typeface="Times New Roman" panose="02020603050405020304" pitchFamily="18" charset="0"/>
              </a:rPr>
              <a:t> et al. (2023).</a:t>
            </a:r>
            <a:r>
              <a:rPr lang="en-IN" sz="1800" dirty="0">
                <a:solidFill>
                  <a:srgbClr val="000000"/>
                </a:solidFill>
                <a:effectLst/>
                <a:highlight>
                  <a:srgbClr val="FFFFFF"/>
                </a:highlight>
                <a:latin typeface="Times New Roman" panose="02020603050405020304" pitchFamily="18" charset="0"/>
                <a:ea typeface="Times New Roman" panose="02020603050405020304" pitchFamily="18" charset="0"/>
              </a:rPr>
              <a:t> Discussed about d</a:t>
            </a:r>
            <a:r>
              <a:rPr lang="en-IN" sz="1800" dirty="0">
                <a:solidFill>
                  <a:srgbClr val="000000"/>
                </a:solidFill>
                <a:effectLst/>
                <a:latin typeface="Times New Roman" panose="02020603050405020304" pitchFamily="18" charset="0"/>
                <a:ea typeface="Times New Roman" panose="02020603050405020304" pitchFamily="18" charset="0"/>
              </a:rPr>
              <a:t>igital media becoming more significant in the subject of information research administration in libraries in the twenty-first century. New difficulties arising were mentioned in this work. This research paper has made an effort to pinpoint them and provide a solution</a:t>
            </a:r>
          </a:p>
          <a:p>
            <a:endParaRPr lang="en-IN" dirty="0">
              <a:solidFill>
                <a:srgbClr val="000000"/>
              </a:solidFill>
              <a:latin typeface="Times New Roman" panose="02020603050405020304" pitchFamily="18" charset="0"/>
            </a:endParaRPr>
          </a:p>
          <a:p>
            <a:r>
              <a:rPr lang="en-IN" sz="1800" b="1" dirty="0">
                <a:effectLst/>
                <a:latin typeface="Times New Roman" panose="02020603050405020304" pitchFamily="18" charset="0"/>
                <a:ea typeface="Times New Roman" panose="02020603050405020304" pitchFamily="18" charset="0"/>
              </a:rPr>
              <a:t>Joel, A. P., &amp; Ibrahim, F. L. (2021)</a:t>
            </a:r>
            <a:r>
              <a:rPr lang="en-IN" sz="1800" dirty="0">
                <a:effectLst/>
                <a:latin typeface="Times New Roman" panose="02020603050405020304" pitchFamily="18" charset="0"/>
                <a:ea typeface="Times New Roman" panose="02020603050405020304" pitchFamily="18" charset="0"/>
              </a:rPr>
              <a:t> Highlighted on their paper that, apart from books, information is available from various sources in reading and research work. In that case, institutional repositories are a very useful medium in terms of data storage and services.</a:t>
            </a:r>
          </a:p>
          <a:p>
            <a:endParaRPr lang="en-IN" sz="1800" dirty="0">
              <a:effectLst/>
              <a:latin typeface="Calibri" panose="020F0502020204030204" pitchFamily="34" charset="0"/>
              <a:ea typeface="Calibri" panose="020F0502020204030204" pitchFamily="34" charset="0"/>
            </a:endParaRPr>
          </a:p>
          <a:p>
            <a:r>
              <a:rPr lang="en-IN" dirty="0">
                <a:solidFill>
                  <a:srgbClr val="000000"/>
                </a:solidFill>
                <a:latin typeface="Times New Roman" panose="02020603050405020304" pitchFamily="18" charset="0"/>
              </a:rPr>
              <a:t> </a:t>
            </a:r>
            <a:r>
              <a:rPr lang="en-IN" sz="1800" b="1" dirty="0" err="1">
                <a:effectLst/>
                <a:latin typeface="Times New Roman" panose="02020603050405020304" pitchFamily="18" charset="0"/>
                <a:ea typeface="Times New Roman" panose="02020603050405020304" pitchFamily="18" charset="0"/>
              </a:rPr>
              <a:t>Amarasekara</a:t>
            </a:r>
            <a:r>
              <a:rPr lang="en-IN" sz="1800" b="1" dirty="0">
                <a:effectLst/>
                <a:latin typeface="Times New Roman" panose="02020603050405020304" pitchFamily="18" charset="0"/>
                <a:ea typeface="Times New Roman" panose="02020603050405020304" pitchFamily="18" charset="0"/>
              </a:rPr>
              <a:t>, K. M. R. K. &amp; </a:t>
            </a:r>
            <a:r>
              <a:rPr lang="en-IN" sz="1800" b="1" dirty="0" err="1">
                <a:effectLst/>
                <a:latin typeface="Times New Roman" panose="02020603050405020304" pitchFamily="18" charset="0"/>
                <a:ea typeface="Times New Roman" panose="02020603050405020304" pitchFamily="18" charset="0"/>
              </a:rPr>
              <a:t>Marasinghe</a:t>
            </a:r>
            <a:r>
              <a:rPr lang="en-IN" sz="1800" b="1" dirty="0">
                <a:effectLst/>
                <a:latin typeface="Times New Roman" panose="02020603050405020304" pitchFamily="18" charset="0"/>
                <a:ea typeface="Times New Roman" panose="02020603050405020304" pitchFamily="18" charset="0"/>
              </a:rPr>
              <a:t>, M. M. I. K. (2020): </a:t>
            </a:r>
            <a:r>
              <a:rPr lang="en-IN" sz="1800" dirty="0">
                <a:effectLst/>
                <a:latin typeface="Times New Roman" panose="02020603050405020304" pitchFamily="18" charset="0"/>
                <a:ea typeface="Times New Roman" panose="02020603050405020304" pitchFamily="18" charset="0"/>
              </a:rPr>
              <a:t>In this article, 'The main aim of any library is to provide the right information to the right person at the right time in order to full fill the information needs of the users.' - The matter was presented very nicely. The library's information resources and its management policy were of particular importance in influencing library user satisfaction. In order to provide an acceptable, improved library service, the information management in the library need to be given special attention by the authorities.</a:t>
            </a:r>
            <a:endParaRPr lang="en-IN" sz="1800" dirty="0">
              <a:effectLst/>
              <a:latin typeface="Calibri" panose="020F0502020204030204" pitchFamily="34" charset="0"/>
              <a:ea typeface="Calibri" panose="020F0502020204030204" pitchFamily="34" charset="0"/>
            </a:endParaRPr>
          </a:p>
          <a:p>
            <a:endParaRPr lang="en-IN" dirty="0"/>
          </a:p>
        </p:txBody>
      </p:sp>
    </p:spTree>
    <p:extLst>
      <p:ext uri="{BB962C8B-B14F-4D97-AF65-F5344CB8AC3E}">
        <p14:creationId xmlns:p14="http://schemas.microsoft.com/office/powerpoint/2010/main" val="1376171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2DE7C8C-5A09-4F4B-B2CC-CB5D1610B7A9}"/>
              </a:ext>
            </a:extLst>
          </p:cNvPr>
          <p:cNvSpPr txBox="1"/>
          <p:nvPr/>
        </p:nvSpPr>
        <p:spPr>
          <a:xfrm>
            <a:off x="3493089" y="492824"/>
            <a:ext cx="6096000" cy="742511"/>
          </a:xfrm>
          <a:prstGeom prst="rect">
            <a:avLst/>
          </a:prstGeom>
          <a:noFill/>
        </p:spPr>
        <p:txBody>
          <a:bodyPr wrap="square">
            <a:spAutoFit/>
          </a:bodyPr>
          <a:lstStyle/>
          <a:p>
            <a:pPr lvl="0" algn="ctr">
              <a:lnSpc>
                <a:spcPct val="150000"/>
              </a:lnSpc>
              <a:spcAft>
                <a:spcPts val="800"/>
              </a:spcAft>
              <a:tabLst>
                <a:tab pos="180340" algn="l"/>
              </a:tabLst>
            </a:pPr>
            <a:r>
              <a:rPr lang="en-US" sz="3200" b="1" spc="70" dirty="0">
                <a:latin typeface="Times New Roman" panose="02020603050405020304" pitchFamily="18" charset="0"/>
                <a:ea typeface="Calibri" panose="020F0502020204030204" pitchFamily="34" charset="0"/>
                <a:cs typeface="Times New Roman" panose="02020603050405020304" pitchFamily="18" charset="0"/>
              </a:rPr>
              <a:t>Publication</a:t>
            </a:r>
            <a:endParaRPr lang="en-IN" sz="3200" b="1" spc="7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9379EDAB-8E82-447B-99EE-9CDFC746C005}"/>
              </a:ext>
            </a:extLst>
          </p:cNvPr>
          <p:cNvSpPr txBox="1"/>
          <p:nvPr/>
        </p:nvSpPr>
        <p:spPr>
          <a:xfrm>
            <a:off x="4524268" y="1235335"/>
            <a:ext cx="5154182" cy="369332"/>
          </a:xfrm>
          <a:prstGeom prst="rect">
            <a:avLst/>
          </a:prstGeom>
          <a:noFill/>
        </p:spPr>
        <p:txBody>
          <a:bodyPr wrap="square">
            <a:spAutoFit/>
          </a:bodyPr>
          <a:lstStyle/>
          <a:p>
            <a:r>
              <a:rPr lang="en-US" sz="1800" b="1" dirty="0">
                <a:latin typeface="Times New Roman" panose="02020603050405020304" pitchFamily="18" charset="0"/>
                <a:cs typeface="Times New Roman" panose="02020603050405020304" pitchFamily="18" charset="0"/>
              </a:rPr>
              <a:t>Attend one </a:t>
            </a:r>
            <a:r>
              <a:rPr lang="en-US" b="1" dirty="0">
                <a:latin typeface="Times New Roman" panose="02020603050405020304" pitchFamily="18" charset="0"/>
                <a:cs typeface="Times New Roman" panose="02020603050405020304" pitchFamily="18" charset="0"/>
              </a:rPr>
              <a:t>National Seminar </a:t>
            </a:r>
            <a:r>
              <a:rPr lang="en-US" sz="1800" b="1" dirty="0">
                <a:latin typeface="Times New Roman" panose="02020603050405020304" pitchFamily="18" charset="0"/>
                <a:cs typeface="Times New Roman" panose="02020603050405020304" pitchFamily="18" charset="0"/>
              </a:rPr>
              <a:t>&amp; publish</a:t>
            </a:r>
            <a:endParaRPr lang="en-IN" sz="1800" b="1" dirty="0">
              <a:latin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59DE82C8-6D3C-4CAF-AB27-C8F1E67309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36563" y="2516875"/>
            <a:ext cx="4512595" cy="3150459"/>
          </a:xfrm>
          <a:prstGeom prst="rect">
            <a:avLst/>
          </a:prstGeom>
        </p:spPr>
      </p:pic>
      <p:pic>
        <p:nvPicPr>
          <p:cNvPr id="9" name="Picture 8">
            <a:extLst>
              <a:ext uri="{FF2B5EF4-FFF2-40B4-BE49-F238E27FC236}">
                <a16:creationId xmlns:a16="http://schemas.microsoft.com/office/drawing/2014/main" id="{C341E177-7405-472A-9B28-52E24144B3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68966" y="2234139"/>
            <a:ext cx="4711474" cy="4009766"/>
          </a:xfrm>
          <a:prstGeom prst="rect">
            <a:avLst/>
          </a:prstGeom>
        </p:spPr>
      </p:pic>
      <p:sp>
        <p:nvSpPr>
          <p:cNvPr id="2" name="TextBox 1">
            <a:extLst>
              <a:ext uri="{FF2B5EF4-FFF2-40B4-BE49-F238E27FC236}">
                <a16:creationId xmlns:a16="http://schemas.microsoft.com/office/drawing/2014/main" id="{59CA3A50-6B26-4328-ABDC-033073778F90}"/>
              </a:ext>
            </a:extLst>
          </p:cNvPr>
          <p:cNvSpPr txBox="1"/>
          <p:nvPr/>
        </p:nvSpPr>
        <p:spPr>
          <a:xfrm>
            <a:off x="2323392" y="1662299"/>
            <a:ext cx="8582542" cy="369332"/>
          </a:xfrm>
          <a:prstGeom prst="rect">
            <a:avLst/>
          </a:prstGeom>
          <a:noFill/>
        </p:spPr>
        <p:txBody>
          <a:bodyPr wrap="none" rtlCol="0">
            <a:spAutoFit/>
          </a:bodyPr>
          <a:lstStyle/>
          <a:p>
            <a:r>
              <a:rPr lang="en-US" b="1" dirty="0">
                <a:latin typeface="Times New Roman" panose="02020603050405020304" pitchFamily="18" charset="0"/>
                <a:cs typeface="Times New Roman" panose="02020603050405020304" pitchFamily="18" charset="0"/>
              </a:rPr>
              <a:t>National Seminar on “The Future  AI integration and human expertise in education ”</a:t>
            </a:r>
            <a:endParaRPr lang="en-IN"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3801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44E6719-AEFB-4689-BE90-A011510504A4}"/>
              </a:ext>
            </a:extLst>
          </p:cNvPr>
          <p:cNvSpPr txBox="1"/>
          <p:nvPr/>
        </p:nvSpPr>
        <p:spPr>
          <a:xfrm>
            <a:off x="2322786" y="1817280"/>
            <a:ext cx="8975835" cy="3416320"/>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More reviews will add in the 2</a:t>
            </a:r>
            <a:r>
              <a:rPr lang="en-US" sz="2400" baseline="30000" dirty="0">
                <a:latin typeface="Times New Roman" panose="02020603050405020304" pitchFamily="18" charset="0"/>
                <a:cs typeface="Times New Roman" panose="02020603050405020304" pitchFamily="18" charset="0"/>
              </a:rPr>
              <a:t>nd</a:t>
            </a:r>
            <a:r>
              <a:rPr lang="en-US" sz="2400" dirty="0">
                <a:latin typeface="Times New Roman" panose="02020603050405020304" pitchFamily="18" charset="0"/>
                <a:cs typeface="Times New Roman" panose="02020603050405020304" pitchFamily="18" charset="0"/>
              </a:rPr>
              <a:t>  RAC</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Chapter 3   Profile of the University libraries of Kolkata shall be prepared</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Formulation of Questionnaires </a:t>
            </a:r>
          </a:p>
          <a:p>
            <a:pPr marL="342900" indent="-342900">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One more article shall be written for the conference</a:t>
            </a:r>
          </a:p>
          <a:p>
            <a:endParaRPr lang="en-US"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IN" sz="2400"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C88C62EB-8B47-429E-92B0-BDE59AF2F44D}"/>
              </a:ext>
            </a:extLst>
          </p:cNvPr>
          <p:cNvSpPr txBox="1"/>
          <p:nvPr/>
        </p:nvSpPr>
        <p:spPr>
          <a:xfrm>
            <a:off x="3310759" y="515219"/>
            <a:ext cx="6117021" cy="784830"/>
          </a:xfrm>
          <a:prstGeom prst="rect">
            <a:avLst/>
          </a:prstGeom>
          <a:noFill/>
        </p:spPr>
        <p:txBody>
          <a:bodyPr wrap="square" rtlCol="0">
            <a:spAutoFit/>
          </a:bodyPr>
          <a:lstStyle/>
          <a:p>
            <a:pPr algn="ctr">
              <a:lnSpc>
                <a:spcPct val="150000"/>
              </a:lnSpc>
            </a:pPr>
            <a:r>
              <a:rPr lang="en-US" sz="1800" b="1" dirty="0">
                <a:latin typeface="Times New Roman" panose="02020603050405020304" pitchFamily="18" charset="0"/>
                <a:cs typeface="Times New Roman" panose="02020603050405020304" pitchFamily="18" charset="0"/>
              </a:rPr>
              <a:t>WORK WILL BE DONE IN NEXT SIX MONTHS</a:t>
            </a:r>
            <a:endParaRPr lang="en-IN" sz="1800" dirty="0"/>
          </a:p>
          <a:p>
            <a:endParaRPr lang="en-IN" dirty="0"/>
          </a:p>
        </p:txBody>
      </p:sp>
    </p:spTree>
    <p:extLst>
      <p:ext uri="{BB962C8B-B14F-4D97-AF65-F5344CB8AC3E}">
        <p14:creationId xmlns:p14="http://schemas.microsoft.com/office/powerpoint/2010/main" val="558538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C13D5B8-FABE-40F5-B926-CF819F3ADC3F}"/>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1194491" y="1018115"/>
            <a:ext cx="10158508" cy="4269747"/>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6858241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439</TotalTime>
  <Words>581</Words>
  <Application>Microsoft Office PowerPoint</Application>
  <PresentationFormat>Widescreen</PresentationFormat>
  <Paragraphs>62</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Calibri Light</vt:lpstr>
      <vt:lpstr>Sylfaen</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76</cp:revision>
  <dcterms:created xsi:type="dcterms:W3CDTF">2025-03-13T10:16:11Z</dcterms:created>
  <dcterms:modified xsi:type="dcterms:W3CDTF">2025-08-21T07:07:41Z</dcterms:modified>
</cp:coreProperties>
</file>